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7.6-->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 id="257" r:id="rId3"/>
  </p:sldIdLst>
  <p:sldSz cx="9144000" cy="6858000" type="screen4x3"/>
  <p:notesSz cx="6858000" cy="9144000"/>
  <p:custDataLst>
    <p:tags r:id="rId4"/>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5" d="100"/>
          <a:sy n="105" d="100"/>
        </p:scale>
        <p:origin x="-1236" y="-48"/>
      </p:cViewPr>
      <p:guideLst>
        <p:guide orient="horz" pos="2160"/>
        <p:guide pos="288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tags" Target="tags/tag1.xml"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heme" Target="theme/theme1.xml" /><Relationship Id="rId8" Type="http://schemas.openxmlformats.org/officeDocument/2006/relationships/tableStyles" Target="tableStyle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 preserve="1">
  <p:cSld name="Титульный слайд">
    <p:spTree>
      <p:nvGrpSpPr>
        <p:cNvPr id="1" name=""/>
        <p:cNvGrpSpPr/>
        <p:nvPr/>
      </p:nvGrpSpPr>
      <p:grpSpPr>
        <a:xfrm>
          <a:off x="0" y="0"/>
          <a: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x" preserve="1">
  <p:cSld name="Заголовок и вертикальный текст">
    <p:spTree>
      <p:nvGrpSpPr>
        <p:cNvPr id="1" name=""/>
        <p:cNvGrpSpPr/>
        <p:nvPr/>
      </p:nvGrpSpPr>
      <p:grpSpPr>
        <a:xfrm>
          <a:off x="0" y="0"/>
          <a: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vertTitleAndTx" preserve="1">
  <p:cSld name="Вертикальный заголовок и текст">
    <p:spTree>
      <p:nvGrpSpPr>
        <p:cNvPr id="1" name=""/>
        <p:cNvGrpSpPr/>
        <p:nvPr/>
      </p:nvGrpSpPr>
      <p:grpSpPr>
        <a:xfrm>
          <a:off x="0" y="0"/>
          <a: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 preserve="1">
  <p:cSld name="Заголовок и объект">
    <p:spTree>
      <p:nvGrpSpPr>
        <p:cNvPr id="1" name=""/>
        <p:cNvGrpSpPr/>
        <p:nvPr/>
      </p:nvGrpSpPr>
      <p:grpSpPr>
        <a:xfrm>
          <a:off x="0" y="0"/>
          <a: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secHead" preserve="1">
  <p:cSld name="Заголовок раздела">
    <p:spTree>
      <p:nvGrpSpPr>
        <p:cNvPr id="1" name=""/>
        <p:cNvGrpSpPr/>
        <p:nvPr/>
      </p:nvGrpSpPr>
      <p:grpSpPr>
        <a:xfrm>
          <a:off x="0" y="0"/>
          <a: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Obj" preserve="1">
  <p:cSld name="Два объекта">
    <p:spTree>
      <p:nvGrpSpPr>
        <p:cNvPr id="1" name=""/>
        <p:cNvGrpSpPr/>
        <p:nvPr/>
      </p:nvGrpSpPr>
      <p:grpSpPr>
        <a:xfrm>
          <a:off x="0" y="0"/>
          <a: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woTxTwoObj" preserve="1">
  <p:cSld name="Сравнение">
    <p:spTree>
      <p:nvGrpSpPr>
        <p:cNvPr id="1" name=""/>
        <p:cNvGrpSpPr/>
        <p:nvPr/>
      </p:nvGrpSpPr>
      <p:grpSpPr>
        <a:xfrm>
          <a:off x="0" y="0"/>
          <a: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5926781-D64F-4D57-80AA-9D53A1EDBB5F}" type="datetimeFigureOut">
              <a:rPr lang="ru-RU" smtClean="0"/>
              <a:t>31.03.2016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titleOnly" preserve="1">
  <p:cSld name="Только заголовок">
    <p:spTree>
      <p:nvGrpSpPr>
        <p:cNvPr id="1" name=""/>
        <p:cNvGrpSpPr/>
        <p:nvPr/>
      </p:nvGrpSpPr>
      <p:grpSpPr>
        <a:xfrm>
          <a:off x="0" y="0"/>
          <a: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5926781-D64F-4D57-80AA-9D53A1EDBB5F}" type="datetimeFigureOut">
              <a:rPr lang="ru-RU" smtClean="0"/>
              <a:t>31.03.2016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blank" preserve="1">
  <p:cSld name="Пустой слайд">
    <p:spTree>
      <p:nvGrpSpPr>
        <p:cNvPr id="1" name=""/>
        <p:cNvGrpSpPr/>
        <p:nvPr/>
      </p:nvGrpSpPr>
      <p:grpSpPr>
        <a:xfrm>
          <a:off x="0" y="0"/>
          <a:ext cx="0" cy="0"/>
        </a:xfrm>
      </p:grpSpPr>
      <p:sp>
        <p:nvSpPr>
          <p:cNvPr id="2" name="Дата 1"/>
          <p:cNvSpPr>
            <a:spLocks noGrp="1"/>
          </p:cNvSpPr>
          <p:nvPr>
            <p:ph type="dt" sz="half" idx="10"/>
          </p:nvPr>
        </p:nvSpPr>
        <p:spPr/>
        <p:txBody>
          <a:bodyPr/>
          <a:lstStyle/>
          <a:p>
            <a:fld id="{F5926781-D64F-4D57-80AA-9D53A1EDBB5F}" type="datetimeFigureOut">
              <a:rPr lang="ru-RU" smtClean="0"/>
              <a:t>31.03.2016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objTx" preserve="1">
  <p:cSld name="Объект с подписью">
    <p:spTree>
      <p:nvGrpSpPr>
        <p:cNvPr id="1" name=""/>
        <p:cNvGrpSpPr/>
        <p:nvPr/>
      </p:nvGrpSpPr>
      <p:grpSpPr>
        <a:xfrm>
          <a:off x="0" y="0"/>
          <a: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type="picTx" preserve="1">
  <p:cSld name="Рисунок с подписью">
    <p:spTree>
      <p:nvGrpSpPr>
        <p:cNvPr id="1" name=""/>
        <p:cNvGrpSpPr/>
        <p:nvPr/>
      </p:nvGrpSpPr>
      <p:grpSpPr>
        <a:xfrm>
          <a:off x="0" y="0"/>
          <a: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5926781-D64F-4D57-80AA-9D53A1EDBB5F}" type="datetimeFigureOut">
              <a:rPr lang="ru-RU" smtClean="0"/>
              <a:t>31.03.2016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80F9B5C-76BF-44C0-A6EE-FAF257FFAF79}" type="slidenum">
              <a:rPr lang="ru-RU" smtClean="0"/>
              <a:t>‹#›</a:t>
            </a:fld>
            <a:endParaRPr lang="ru-RU"/>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bg>
      <p:bgRef idx="1001">
        <a:schemeClr val="bg1"/>
      </p:bgRef>
    </p:bg>
    <p:spTree>
      <p:nvGrpSpPr>
        <p:cNvPr id="1" name=""/>
        <p:cNvGrpSpPr/>
        <p:nvPr/>
      </p:nvGrpSpPr>
      <p:grpSpPr>
        <a:xfrm>
          <a:off x="0" y="0"/>
          <a: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26781-D64F-4D57-80AA-9D53A1EDBB5F}" type="datetimeFigureOut">
              <a:rPr lang="ru-RU" smtClean="0"/>
              <a:t>31.03.2016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F9B5C-76BF-44C0-A6EE-FAF257FFAF79}"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Заголовок 1"/>
          <p:cNvSpPr>
            <a:spLocks noGrp="1"/>
          </p:cNvSpPr>
          <p:nvPr>
            <p:ph type="ctrTitle"/>
          </p:nvPr>
        </p:nvSpPr>
        <p:spPr/>
        <p:txBody>
          <a:bodyPr/>
          <a:lstStyle/>
          <a:p>
            <a:r>
              <a:rPr lang="en-US" err="1" smtClean="0"/>
              <a:t>GroupDocs</a:t>
            </a:r>
            <a:endParaRPr lang="ru-RU"/>
          </a:p>
        </p:txBody>
      </p:sp>
      <p:sp>
        <p:nvSpPr>
          <p:cNvPr id="3" name="Подзаголовок 2"/>
          <p:cNvSpPr>
            <a:spLocks noGrp="1"/>
          </p:cNvSpPr>
          <p:nvPr>
            <p:ph type="subTitle" idx="1"/>
          </p:nvPr>
        </p:nvSpPr>
        <p:spPr/>
        <p:txBody>
          <a:bodyPr/>
          <a:lstStyle/>
          <a:p>
            <a:r>
              <a:rPr lang="en-US" b="1"/>
              <a:t>About GroupDocs</a:t>
            </a:r>
          </a:p>
          <a:p>
            <a:r>
              <a:rPr lang="en-US" b="1"/>
              <a:t>The Problem and Our Solution</a:t>
            </a:r>
          </a:p>
          <a:p>
            <a:endParaRPr lang="ru-RU"/>
          </a:p>
        </p:txBody>
      </p:sp>
      <p:pic>
        <p:nvPicPr>
          <p:cNvPr id="1026" name="Picture 2"/>
          <p:cNvPicPr>
            <a:picLocks noChangeAspect="1" noChangeArrowheads="1"/>
          </p:cNvPicPr>
          <p:nvPr/>
        </p:nvPicPr>
        <p:blipFill>
          <a:blip r:embed="rId2"/>
          <a:stretch>
            <a:fillRect/>
          </a:stretch>
        </p:blipFill>
        <p:spPr bwMode="auto">
          <a:xfrm>
            <a:off x="3357554" y="1071546"/>
            <a:ext cx="2257425" cy="390525"/>
          </a:xfrm>
          <a:prstGeom prst="rect">
            <a:avLst/>
          </a:prstGeom>
          <a:noFill/>
          <a:ln w="9525">
            <a:noFill/>
            <a:miter lim="800000"/>
          </a:ln>
          <a:effectLst/>
        </p:spPr>
      </p:pic>
      <p:sp>
        <p:nvSpPr>
          <p:cNvPr id="1027" name="New shape"/>
          <p:cNvSpPr/>
          <p:nvPr/>
        </p:nvSpPr>
        <p:spPr>
          <a:xfrm>
            <a:off x="127000" y="127000"/>
            <a:ext cx="1270000" cy="1270000"/>
          </a:xfrm>
          <a:prstGeom prst="rect">
            <a:avLst/>
          </a:prstGeom>
          <a:solidFill>
            <a:srgbClr val="FFFFFF">
              <a:alpha val="0"/>
            </a:srgbClr>
          </a:solidFill>
          <a:ln w="25400">
            <a:solidFill>
              <a:srgbClr val="000000"/>
            </a:solidFill>
            <a:prstDash val="solid"/>
          </a:ln>
        </p:spPr>
        <p:style>
          <a:lnRef idx="2">
            <a:srgbClr val="FFFFFF">
              <a:alpha val="0"/>
            </a:srgbClr>
          </a:lnRef>
          <a:fillRef idx="1">
            <a:srgbClr val="000000"/>
          </a:fillRef>
          <a:effectRef idx="0">
            <a:schemeClr val="accent1"/>
          </a:effectRef>
          <a:fontRef idx="minor">
            <a:schemeClr val="lt1"/>
          </a:fontRef>
        </p:style>
        <p:txBody>
          <a:bodyPr rtlCol="0" anchor="ctr"/>
          <a:lstStyle/>
          <a:p>
            <a:pPr algn="ctr"/>
            <a:r>
              <a:rPr sz="1400" b="0" i="0" u="none" strike="noStrike">
                <a:solidFill>
                  <a:srgbClr val="000000"/>
                </a:solidFill>
                <a:latin typeface="Times New Roman"/>
              </a:rPr>
              <a:t>Mr.Jhones</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p15="http://schemas.microsoft.com/office/powerpoint/2012/main" xmlns:p="http://schemas.openxmlformats.org/presentationml/2006/main">
  <p:cSld>
    <p:spTree>
      <p:nvGrpSpPr>
        <p:cNvPr id="1" name=""/>
        <p:cNvGrpSpPr/>
        <p:nvPr/>
      </p:nvGrpSpPr>
      <p:grpSpPr>
        <a:xfrm>
          <a:off x="0" y="0"/>
          <a: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92500" lnSpcReduction="20000"/>
          </a:bodyPr>
          <a:lstStyle/>
          <a:p>
            <a:r>
              <a:rPr lang="en-US" err="1" smtClean="0"/>
              <a:t>GroupDocs was founded in 2010. We noticed there was a gap in the market for an easy to use, comprehensive online document management solution. Our goal is to make the lives of people who work with documents easier by giving them tools that save them time and effort. Our users are busy people who have a lot to do. Document management – whether it’s gathering signatures, posting documents on websites or collaborating with others to improve a text – should be easy. This is our vision - Work faster, together.</a:t>
            </a:r>
          </a:p>
          <a:p>
            <a:endParaRPr lang="ru-RU"/>
          </a:p>
        </p:txBody>
      </p:sp>
      <p:sp>
        <p:nvSpPr>
          <p:cNvPr id="4" name="New shape"/>
          <p:cNvSpPr/>
          <p:nvPr/>
        </p:nvSpPr>
        <p:spPr>
          <a:xfrm>
            <a:off x="127000" y="127000"/>
            <a:ext cx="1270000" cy="1270000"/>
          </a:xfrm>
          <a:prstGeom prst="rect">
            <a:avLst/>
          </a:prstGeom>
          <a:solidFill>
            <a:srgbClr val="FFFFFF">
              <a:alpha val="0"/>
            </a:srgbClr>
          </a:solidFill>
          <a:ln w="25400">
            <a:solidFill>
              <a:srgbClr val="000000"/>
            </a:solidFill>
            <a:prstDash val="solid"/>
          </a:ln>
        </p:spPr>
        <p:style>
          <a:lnRef idx="2">
            <a:srgbClr val="FFFFFF">
              <a:alpha val="0"/>
            </a:srgbClr>
          </a:lnRef>
          <a:fillRef idx="1">
            <a:srgbClr val="000000"/>
          </a:fillRef>
          <a:effectRef idx="0">
            <a:schemeClr val="accent1"/>
          </a:effectRef>
          <a:fontRef idx="minor">
            <a:schemeClr val="lt1"/>
          </a:fontRef>
        </p:style>
        <p:txBody>
          <a:bodyPr rtlCol="0" anchor="ctr"/>
          <a:lstStyle/>
          <a:p>
            <a:pPr algn="ctr"/>
            <a:r>
              <a:rPr sz="1400" b="0" i="0" u="none" strike="noStrike">
                <a:solidFill>
                  <a:srgbClr val="000000"/>
                </a:solidFill>
                <a:latin typeface="Times New Roman"/>
              </a:rPr>
              <a:t>Mr.Jhones</a:t>
            </a:r>
          </a:p>
        </p:txBody>
      </p:sp>
    </p:spTree>
  </p:cSld>
  <p:clrMapOvr>
    <a:masterClrMapping/>
  </p:clrMapOvr>
  <p:transition/>
  <p:timing/>
</p:sld>
</file>

<file path=ppt/tags/tag1.xml><?xml version="1.0" encoding="utf-8"?>
<p:tagLst xmlns:p="http://schemas.openxmlformats.org/presentationml/2006/main">
  <p:tag name="AS_NET" val="4.0.30319.34209"/>
  <p:tag name="AS_OS" val="Microsoft Windows NT 6.1.7601 Service Pack 1"/>
  <p:tag name="AS_RELEASE_DATE" val="2017.06.14"/>
  <p:tag name="AS_TITLE" val="Aspose.Slides for .NET 2.0"/>
  <p:tag name="AS_VERSION" val="17.6"/>
</p:tagLst>
</file>

<file path=ppt/theme/theme1.xml><?xml version="1.0" encoding="utf-8"?>
<a:theme xmlns:r="http://schemas.openxmlformats.org/officeDocument/2006/relationships"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Microsoft</Company>
  <PresentationFormat>On-screen Show (4:3)</PresentationFormat>
  <Paragraphs>6</Paragraphs>
  <Slides>2</Slides>
  <Notes>0</Notes>
  <TotalTime>3</TotalTime>
  <HiddenSlides>0</HiddenSlides>
  <MMClips>0</MMClips>
  <ScaleCrop>0</ScaleCrop>
  <HeadingPairs>
    <vt:vector baseType="variant" size="4">
      <vt:variant>
        <vt:lpstr>Theme</vt:lpstr>
      </vt:variant>
      <vt:variant>
        <vt:i4>1</vt:i4>
      </vt:variant>
      <vt:variant>
        <vt:lpstr>Slide Titles</vt:lpstr>
      </vt:variant>
      <vt:variant>
        <vt:i4>2</vt:i4>
      </vt:variant>
    </vt:vector>
  </HeadingPairs>
  <TitlesOfParts>
    <vt:vector baseType="lpstr" size="3">
      <vt:lpstr>Тема Office</vt:lpstr>
      <vt:lpstr>GroupDocs</vt:lpstr>
      <vt:lpstr>Slide 2</vt:lpstr>
    </vt:vector>
  </TitlesOfParts>
  <LinksUpToDate>0</LinksUpToDate>
  <SharedDoc>0</SharedDoc>
  <HyperlinksChanged>0</HyperlinksChanged>
  <Application>Aspose.Slides for .NET</Application>
  <AppVersion>17.0600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GroupDocs</dc:title>
  <dc:creator>lioshaNout</dc:creator>
  <cp:lastModifiedBy>Вадим Гурин</cp:lastModifiedBy>
  <cp:revision>2</cp:revision>
  <dcterms:created xsi:type="dcterms:W3CDTF">2013-10-04T08:26:40Z</dcterms:created>
  <dcterms:modified xsi:type="dcterms:W3CDTF">2017-08-20T20:47:10Z</dcterms:modified>
</cp:coreProperties>
</file>