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B2102-0B00-479A-9507-6DEE0FDE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0E9A0-5E1A-4D03-B99E-E01C9570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1D5D6D-AB01-4C1E-83F1-5BB71F93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60E45-2996-45CB-AA9D-FEDCB8B9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67664-20C8-4179-BDF3-43F502F9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5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C9EBC-317D-4EF1-8B27-C4F70C7F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AD47BD-4EC2-4D6D-B56B-7862BCC8F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93103-0224-487F-BE1A-49ACBF0E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A89929-2BD8-4827-860A-DDC72A31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5B39C-DD64-4DA1-B20C-52BBB2D3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8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5BCAB5-2976-4667-AF7D-13F90226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4E4CA5-3BC5-43EE-B63D-C03819FE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47A05-64CF-4AD5-BA01-CF66DDA7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870B9-A792-491C-A0D8-08E81DA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45FE7-881E-4E6A-99E8-BEE4BAFD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5AEB0-2F29-4E85-8BC5-A4781F00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56B82-AD12-4C56-BC99-573CC6C0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225FC1-9628-4D16-A214-F0AE58AE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3B4C3-6C29-42C2-8075-5ECD8FAF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0961F-D200-472C-82C5-7756FAEB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61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12B53-C9DF-4F04-A298-3A48469C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3A801-F07F-4552-B0FD-951CB549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5348E-0075-47A8-9779-812E0AF1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14056-D912-44DD-A0CF-CA41956C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85F99-C9A1-49CE-A5EC-E945702F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B46CD-6FC5-4D3B-AA4F-9323EF92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7A7A7-CBE4-4707-8132-AA45498E9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278318-A374-474F-AB7A-71605479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F8E6ED-5F14-486E-9807-D6A3A8DE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DF020-6ABA-4298-8CD0-33AB73EA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E71B0B-242C-4CE0-A855-EBC218B7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1457F-594C-42A7-888F-7E37F2BE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3DAFD1-37EF-44C2-9254-29A628D0E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1AC96D-FA91-4438-AA2C-E5D090EE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7CF7C2-A55D-480F-9D30-13E62B238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206986-755D-4BF2-97E9-818426939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D71204-730A-4934-82A9-0E54821B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31F5C4-CDD4-4586-BFA1-ED159469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266664-4E13-4CBF-8433-25EC33BE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E7BC4-61F8-4108-8C42-566BFEE7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9AC9EA-7561-4647-AC54-FF276BE8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C3F33F-0CB8-428D-93D6-E50D4EB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875A38-3F70-4457-A1DF-C916E1AF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65842A-FB46-4E51-929C-1D22EDF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86E273-7BE3-404B-B0F1-C1B19F4F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9F383-F356-4549-883E-FE948F3E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46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294D-7557-4112-A15E-99CDFEE4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2081D-8633-4146-B7DF-91BE413F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4A0B76-5DCF-431C-BD31-48C301B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1F3100-CC21-497E-96EB-B5C16AEA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17020D-87BF-4D5C-8D96-3AAC2CA0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482FFC-6698-4FF2-8C68-DE028328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9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FD3BE-DF09-447B-806B-1E8D4FCA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F8B70C-FDD5-4D38-8EF5-1A8859CBD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6704C3-80FD-49EE-AE6F-3DC4E77D1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903DD3-E83F-4BF8-A8F2-BF81AE62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F77CEF-5914-4323-87B2-AFF87837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03361A-21DF-42AD-9863-2FF9E0FC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6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970F6-6B1C-46B7-BF4D-5BCD7F78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642B71-1AC7-4FCD-A56F-8F0F9E76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CA7DD-409E-459C-B0F7-BBB75FA2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8F2FF-77EA-4A20-BDFA-6B6548FF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C6C2D-FF35-4FA8-8A24-2A6860015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8DC288-CCCE-45F5-832C-880F478CD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>
                <a:solidFill>
                  <a:srgbClr val="1A89D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GroupDocs</a:t>
            </a:r>
            <a:endParaRPr lang="ru-RU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1A89D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Signature</a:t>
            </a:r>
            <a:endParaRPr lang="ru-RU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80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Professional</a:t>
            </a:r>
            <a:r>
              <a:rPr lang="ru-RU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tools</a:t>
            </a:r>
            <a:r>
              <a:rPr lang="ru-RU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ru-RU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professionals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99B37-A0F8-431F-92B8-D5B87FC0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08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Tereshchenko</dc:creator>
  <cp:lastModifiedBy>Sergii Tereshchenko</cp:lastModifiedBy>
  <cp:revision>1</cp:revision>
  <dcterms:created xsi:type="dcterms:W3CDTF">2020-08-03T17:32:17Z</dcterms:created>
  <dcterms:modified xsi:type="dcterms:W3CDTF">2020-08-03T17:42:20Z</dcterms:modified>
</cp:coreProperties>
</file>