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.NET 20.7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8B2102-0B00-479A-9507-6DEE0FDE5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30E9A0-5E1A-4D03-B99E-E01C9570E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1D5D6D-AB01-4C1E-83F1-5BB71F935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CF5-821C-4690-B7F9-4985B188C5D4}" type="datetimeFigureOut">
              <a:rPr lang="ru-RU" smtClean="0"/>
              <a:t>03.08.2020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560E45-2996-45CB-AA9D-FEDCB8B9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267664-20C8-4179-BDF3-43F502F97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1EEC-45DD-41AC-831D-A070F9B8F6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563833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C9EBC-317D-4EF1-8B27-C4F70C7F8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0AD47BD-4EC2-4D6D-B56B-7862BCC8F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B93103-0224-487F-BE1A-49ACBF0E1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CF5-821C-4690-B7F9-4985B188C5D4}" type="datetimeFigureOut">
              <a:rPr lang="ru-RU" smtClean="0"/>
              <a:t>03.08.2020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A89929-2BD8-4827-860A-DDC72A31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15B39C-DD64-4DA1-B20C-52BBB2D3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1EEC-45DD-41AC-831D-A070F9B8F6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7874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75BCAB5-2976-4667-AF7D-13F902264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84E4CA5-3BC5-43EE-B63D-C03819FE1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D47A05-64CF-4AD5-BA01-CF66DDA7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CF5-821C-4690-B7F9-4985B188C5D4}" type="datetimeFigureOut">
              <a:rPr lang="ru-RU" smtClean="0"/>
              <a:t>03.08.2020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4870B9-A792-491C-A0D8-08E81DA7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245FE7-881E-4E6A-99E8-BEE4BAFD3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1EEC-45DD-41AC-831D-A070F9B8F6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616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D5AEB0-2F29-4E85-8BC5-A4781F00F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B56B82-AD12-4C56-BC99-573CC6C06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225FC1-9628-4D16-A214-F0AE58AEF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CF5-821C-4690-B7F9-4985B188C5D4}" type="datetimeFigureOut">
              <a:rPr lang="ru-RU" smtClean="0"/>
              <a:t>03.08.2020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33B4C3-6C29-42C2-8075-5ECD8FAFA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20961F-D200-472C-82C5-7756FAEB1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1EEC-45DD-41AC-831D-A070F9B8F6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611563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412B53-C9DF-4F04-A298-3A48469C8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43A801-F07F-4552-B0FD-951CB549C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75348E-0075-47A8-9779-812E0AF1F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CF5-821C-4690-B7F9-4985B188C5D4}" type="datetimeFigureOut">
              <a:rPr lang="ru-RU" smtClean="0"/>
              <a:t>03.08.2020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714056-D912-44DD-A0CF-CA41956C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985F99-C9A1-49CE-A5EC-E945702F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1EEC-45DD-41AC-831D-A070F9B8F6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708406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8B46CD-6FC5-4D3B-AA4F-9323EF92D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7A7A7-CBE4-4707-8132-AA45498E9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E278318-A374-474F-AB7A-716054799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F8E6ED-5F14-486E-9807-D6A3A8DE9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CF5-821C-4690-B7F9-4985B188C5D4}" type="datetimeFigureOut">
              <a:rPr lang="ru-RU" smtClean="0"/>
              <a:t>03.08.2020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ADF020-6ABA-4298-8CD0-33AB73EAE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E71B0B-242C-4CE0-A855-EBC218B7B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1EEC-45DD-41AC-831D-A070F9B8F6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091037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81457F-594C-42A7-888F-7E37F2BEC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3DAFD1-37EF-44C2-9254-29A628D0E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51AC96D-FA91-4438-AA2C-E5D090EEF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C7CF7C2-A55D-480F-9D30-13E62B238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B206986-755D-4BF2-97E9-818426939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4D71204-730A-4934-82A9-0E54821B8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CF5-821C-4690-B7F9-4985B188C5D4}" type="datetimeFigureOut">
              <a:rPr lang="ru-RU" smtClean="0"/>
              <a:t>03.08.2020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C31F5C4-CDD4-4586-BFA1-ED159469E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6266664-4E13-4CBF-8433-25EC33BEB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1EEC-45DD-41AC-831D-A070F9B8F6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9722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CE7BC4-61F8-4108-8C42-566BFEE73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49AC9EA-7561-4647-AC54-FF276BE8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CF5-821C-4690-B7F9-4985B188C5D4}" type="datetimeFigureOut">
              <a:rPr lang="ru-RU" smtClean="0"/>
              <a:t>03.08.2020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4C3F33F-0CB8-428D-93D6-E50D4EBF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875A38-3F70-4457-A1DF-C916E1AFF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1EEC-45DD-41AC-831D-A070F9B8F6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79691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765842A-FB46-4E51-929C-1D22EDFE7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CF5-821C-4690-B7F9-4985B188C5D4}" type="datetimeFigureOut">
              <a:rPr lang="ru-RU" smtClean="0"/>
              <a:t>03.08.2020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E86E273-7BE3-404B-B0F1-C1B19F4F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B9F383-F356-4549-883E-FE948F3E2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1EEC-45DD-41AC-831D-A070F9B8F6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46418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50294D-7557-4112-A15E-99CDFEE41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72081D-8633-4146-B7DF-91BE413F3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4A0B76-5DCF-431C-BD31-48C301BAD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1F3100-CC21-497E-96EB-B5C16AEAA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CF5-821C-4690-B7F9-4985B188C5D4}" type="datetimeFigureOut">
              <a:rPr lang="ru-RU" smtClean="0"/>
              <a:t>03.08.2020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17020D-87BF-4D5C-8D96-3AAC2CA0F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482FFC-6698-4FF2-8C68-DE028328D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1EEC-45DD-41AC-831D-A070F9B8F6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960453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1FD3BE-DF09-447B-806B-1E8D4FCA7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9F8B70C-FDD5-4D38-8EF5-1A8859CBD1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C6704C3-80FD-49EE-AE6F-3DC4E77D1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903DD3-E83F-4BF8-A8F2-BF81AE62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1CF5-821C-4690-B7F9-4985B188C5D4}" type="datetimeFigureOut">
              <a:rPr lang="ru-RU" smtClean="0"/>
              <a:t>03.08.2020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F77CEF-5914-4323-87B2-AFF87837E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03361A-21DF-42AD-9863-2FF9E0FC4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1EEC-45DD-41AC-831D-A070F9B8F6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565707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A970F6-6B1C-46B7-BF4D-5BCD7F784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642B71-1AC7-4FCD-A56F-8F0F9E762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1CA7DD-409E-459C-B0F7-BBB75FA22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31CF5-821C-4690-B7F9-4985B188C5D4}" type="datetimeFigureOut">
              <a:rPr lang="ru-RU" smtClean="0"/>
              <a:t>03.08.2020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C8F2FF-77EA-4A20-BDFA-6B6548FFE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AC6C2D-FF35-4FA8-8A24-2A6860015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31EEC-45DD-41AC-831D-A070F9B8F6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2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8DC288-CCCE-45F5-832C-880F478CD0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>
              <a:lnSpc>
                <a:spcPct val="115000"/>
              </a:lnSpc>
              <a:spcAft>
                <a:spcPct val="0"/>
              </a:spcAft>
            </a:pPr>
            <a:r>
              <a:rPr lang="ru-RU" sz="3200" b="1" err="1">
                <a:solidFill>
                  <a:srgbClr val="1A89D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GroupDocs</a:t>
            </a:r>
            <a:endParaRPr lang="ru-RU" sz="32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Aft>
                <a:spcPct val="0"/>
              </a:spcAft>
            </a:pPr>
            <a:r>
              <a:rPr lang="en-US" sz="2800">
                <a:solidFill>
                  <a:srgbClr val="1A89D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Signature</a:t>
            </a:r>
            <a:endParaRPr lang="ru-RU" sz="28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Aft>
                <a:spcPct val="0"/>
              </a:spcAft>
            </a:pPr>
            <a:r>
              <a:rPr lang="ru-RU" sz="1800" err="1">
                <a:solidFill>
                  <a:srgbClr val="66666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Professional tools for professionals</a:t>
            </a:r>
            <a:r>
              <a:rPr lang="ru-RU" sz="18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599B37-A0F8-431F-92B8-D5B87FC08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67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40808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8363.0"/>
  <p:tag name="AS_RELEASE_DATE" val="2020.07.14"/>
  <p:tag name="AS_TITLE" val="Aspose.Slides for .NET Standard 2.0"/>
  <p:tag name="AS_VERSION" val="20.7"/>
</p:tagLst>
</file>

<file path=ppt/theme/theme1.xml><?xml version="1.0" encoding="utf-8"?>
<a:theme xmlns:r="http://schemas.openxmlformats.org/officeDocument/2006/relationships"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Широкоэкранный</PresentationFormat>
  <Paragraphs>3</Paragraphs>
  <Slides>1</Slides>
  <Notes>0</Notes>
  <TotalTime>10</TotalTime>
  <HiddenSlides>0</HiddenSlides>
  <MMClips>0</MMClips>
  <ScaleCrop>0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5">
      <vt:lpstr>Arial</vt:lpstr>
      <vt:lpstr>Calibri Light</vt:lpstr>
      <vt:lpstr>Calibri</vt:lpstr>
      <vt:lpstr>Тема Office</vt:lpstr>
      <vt:lpstr>PowerPoint Presentation</vt:lpstr>
    </vt:vector>
  </TitlesOfParts>
  <LinksUpToDate>0</LinksUpToDate>
  <SharedDoc>0</SharedDoc>
  <HyperlinksChanged>0</HyperlinksChanged>
  <Application>Aspose.Slides for .NET</Application>
  <AppVersion>20.0700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Презентация PowerPoint</dc:title>
  <dc:creator>Sergii Tereshchenko</dc:creator>
  <cp:lastModifiedBy>Sergii Tereshchenko</cp:lastModifiedBy>
  <cp:revision>1</cp:revision>
  <dcterms:created xsi:type="dcterms:W3CDTF">2020-08-03T17:32:17Z</dcterms:created>
  <dcterms:modified xsi:type="dcterms:W3CDTF">2020-08-05T14:43:32Z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mount">
    <vt:lpwstr>123.456</vt:lpwstr>
  </property>
  <property fmtid="{D5CDD505-2E9C-101B-9397-08002B2CF9AE}" pid="3" name="Author">
    <vt:lpwstr>Mr.Scherlock Holmes</vt:lpwstr>
  </property>
  <property fmtid="{D5CDD505-2E9C-101B-9397-08002B2CF9AE}" pid="4" name="CreatedOn">
    <vt:filetime>2020-08-05T17:43:30Z</vt:filetime>
  </property>
  <property fmtid="{D5CDD505-2E9C-101B-9397-08002B2CF9AE}" pid="5" name="DocumentId">
    <vt:i4>123456</vt:i4>
  </property>
  <property fmtid="{D5CDD505-2E9C-101B-9397-08002B2CF9AE}" pid="6" name="GD.SIGN.INFO">
    <vt:lpwstr>{"HDR":"GD.SIGN.INFO","VER":"20.7.0.0","DAT":"dnU0WldZMjdHTENLRWF0UlJjenF3Q2ltVGovYUw2UlI0WmVuTVo3OVdiekRvTVpkMC8vZ2FPUVVWVHIxd0F1dGJkVy9uazY1c3RFSDlLclA4eUdoRjNlOVpjT1NMUUhNdmFlV3lGWFJoK3pyVXBZc01sdVpVdVBlUUZTbTZWK2I3QmhCSm5adG1PZnlCZmlVNVlubllUK2JYdGhaL0Z5ZnFiOUZrbGFIOFBRPQ=="}</vt:lpwstr>
  </property>
  <property fmtid="{D5CDD505-2E9C-101B-9397-08002B2CF9AE}" pid="7" name="SignatureId">
    <vt:r8>123.456</vt:r8>
  </property>
  <property fmtid="{D5CDD505-2E9C-101B-9397-08002B2CF9AE}" pid="8" name="Total">
    <vt:lpwstr>123,456</vt:lpwstr>
  </property>
</Properties>
</file>