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EF8EF-1D03-4F45-834B-0BF9447E5C5F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103F-718B-45AF-B5DA-75FC81246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1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EF8EF-1D03-4F45-834B-0BF9447E5C5F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103F-718B-45AF-B5DA-75FC81246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45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EF8EF-1D03-4F45-834B-0BF9447E5C5F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103F-718B-45AF-B5DA-75FC81246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02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EF8EF-1D03-4F45-834B-0BF9447E5C5F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103F-718B-45AF-B5DA-75FC81246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35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EF8EF-1D03-4F45-834B-0BF9447E5C5F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103F-718B-45AF-B5DA-75FC81246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91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EF8EF-1D03-4F45-834B-0BF9447E5C5F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103F-718B-45AF-B5DA-75FC81246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99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EF8EF-1D03-4F45-834B-0BF9447E5C5F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103F-718B-45AF-B5DA-75FC81246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81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EF8EF-1D03-4F45-834B-0BF9447E5C5F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103F-718B-45AF-B5DA-75FC81246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2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EF8EF-1D03-4F45-834B-0BF9447E5C5F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103F-718B-45AF-B5DA-75FC81246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02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EF8EF-1D03-4F45-834B-0BF9447E5C5F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103F-718B-45AF-B5DA-75FC81246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8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EF8EF-1D03-4F45-834B-0BF9447E5C5F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103F-718B-45AF-B5DA-75FC81246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3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EF8EF-1D03-4F45-834B-0BF9447E5C5F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1103F-718B-45AF-B5DA-75FC81246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84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Edward_Lorenz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470025"/>
          </a:xfrm>
        </p:spPr>
        <p:txBody>
          <a:bodyPr/>
          <a:lstStyle/>
          <a:p>
            <a:r>
              <a:rPr lang="en-US" dirty="0" smtClean="0"/>
              <a:t>The butterfly effect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51" y="1219200"/>
            <a:ext cx="7589685" cy="4953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914400" y="5856287"/>
            <a:ext cx="7315200" cy="631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Muhammad Atir Tahir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739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name of the effect, coined by </a:t>
            </a:r>
            <a:r>
              <a:rPr lang="en-US" dirty="0">
                <a:hlinkClick r:id="rId2" tooltip="Edward Lorenz"/>
              </a:rPr>
              <a:t>Edward </a:t>
            </a:r>
            <a:r>
              <a:rPr lang="en-US" dirty="0" smtClean="0">
                <a:hlinkClick r:id="rId2" tooltip="Edward Lorenz"/>
              </a:rPr>
              <a:t>Lorenz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168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has been said that something as small as the flutter of a butterfly’s wing can ultimately cause a typhoon halfway around the world</a:t>
            </a:r>
            <a:r>
              <a:rPr lang="en-US" dirty="0" smtClean="0"/>
              <a:t>.</a:t>
            </a:r>
          </a:p>
          <a:p>
            <a:r>
              <a:rPr lang="en-US" dirty="0" smtClean="0"/>
              <a:t>Chinese P</a:t>
            </a:r>
          </a:p>
          <a:p>
            <a:r>
              <a:rPr lang="en-US" dirty="0" smtClean="0"/>
              <a:t>Your acts are effecting someone somewhere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101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 </a:t>
            </a:r>
            <a:r>
              <a:rPr lang="en-US" sz="4900" dirty="0" smtClean="0"/>
              <a:t>How </a:t>
            </a:r>
            <a:r>
              <a:rPr lang="en-US" sz="4900" dirty="0"/>
              <a:t>the butterfly effect theory can improve your life?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Getting rid of a false </a:t>
            </a:r>
            <a:r>
              <a:rPr lang="en-US" dirty="0" smtClean="0"/>
              <a:t>belief</a:t>
            </a:r>
          </a:p>
          <a:p>
            <a:r>
              <a:rPr lang="en-US" dirty="0"/>
              <a:t>Tiny changes that can boost your social </a:t>
            </a:r>
            <a:r>
              <a:rPr lang="en-US" dirty="0" smtClean="0"/>
              <a:t>relations</a:t>
            </a:r>
          </a:p>
          <a:p>
            <a:r>
              <a:rPr lang="en-US" dirty="0"/>
              <a:t>Waking up thirty minutes earlier</a:t>
            </a:r>
            <a:endParaRPr lang="en-US" dirty="0" smtClean="0"/>
          </a:p>
          <a:p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you do something, do it with the notion that you were supposed to do it, and if something has happened to you, it was supposed to happen to you</a:t>
            </a:r>
            <a:r>
              <a:rPr lang="en-US" dirty="0" smtClean="0"/>
              <a:t>.</a:t>
            </a:r>
          </a:p>
          <a:p>
            <a:r>
              <a:rPr lang="en-US" dirty="0"/>
              <a:t>T</a:t>
            </a:r>
            <a:r>
              <a:rPr lang="en-US" dirty="0" smtClean="0"/>
              <a:t>here </a:t>
            </a:r>
            <a:r>
              <a:rPr lang="en-US" dirty="0"/>
              <a:t>aren’t any coincidences or accidents. 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481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you sow a thought - you'll reap an </a:t>
            </a:r>
            <a:r>
              <a:rPr lang="en-US" dirty="0" smtClean="0"/>
              <a:t>act</a:t>
            </a:r>
          </a:p>
          <a:p>
            <a:r>
              <a:rPr lang="en-US" dirty="0" smtClean="0"/>
              <a:t>if </a:t>
            </a:r>
            <a:r>
              <a:rPr lang="en-US" dirty="0"/>
              <a:t>you sow an act- you'll reap a </a:t>
            </a:r>
            <a:r>
              <a:rPr lang="en-US" dirty="0" smtClean="0"/>
              <a:t>habit</a:t>
            </a:r>
          </a:p>
          <a:p>
            <a:r>
              <a:rPr lang="en-US" dirty="0" smtClean="0"/>
              <a:t>if </a:t>
            </a:r>
            <a:r>
              <a:rPr lang="en-US" dirty="0"/>
              <a:t>you sow a habit-you will reap a </a:t>
            </a:r>
            <a:r>
              <a:rPr lang="en-US" dirty="0" smtClean="0"/>
              <a:t>character</a:t>
            </a:r>
          </a:p>
          <a:p>
            <a:r>
              <a:rPr lang="en-US" dirty="0" smtClean="0"/>
              <a:t>if </a:t>
            </a:r>
            <a:r>
              <a:rPr lang="en-US" dirty="0"/>
              <a:t>you sow a character- you will reap a fate.</a:t>
            </a:r>
          </a:p>
        </p:txBody>
      </p:sp>
    </p:spTree>
    <p:extLst>
      <p:ext uri="{BB962C8B-B14F-4D97-AF65-F5344CB8AC3E}">
        <p14:creationId xmlns:p14="http://schemas.microsoft.com/office/powerpoint/2010/main" val="39235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147</Words>
  <Application>Microsoft Office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The butterfly effect</vt:lpstr>
      <vt:lpstr>PowerPoint Presentation</vt:lpstr>
      <vt:lpstr>Theory</vt:lpstr>
      <vt:lpstr> How the butterfly effect theory can improve your life? 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butterfly effect</dc:title>
  <dc:creator>atir</dc:creator>
  <cp:lastModifiedBy>atir</cp:lastModifiedBy>
  <cp:revision>13</cp:revision>
  <dcterms:created xsi:type="dcterms:W3CDTF">2015-04-28T07:13:03Z</dcterms:created>
  <dcterms:modified xsi:type="dcterms:W3CDTF">2015-05-12T11:06:55Z</dcterms:modified>
</cp:coreProperties>
</file>