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  <p:sldId id="25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6" autoAdjust="0"/>
    <p:restoredTop sz="94660"/>
  </p:normalViewPr>
  <p:slideViewPr>
    <p:cSldViewPr>
      <p:cViewPr varScale="1">
        <p:scale>
          <a:sx n="86" d="100"/>
          <a:sy n="86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D669-EE68-4769-AEE3-FA61CC3BC56F}" type="datetimeFigureOut">
              <a:rPr lang="ru-RU" smtClean="0"/>
              <a:t>01.04.2018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D308-4F33-493E-B0CD-B4FA270532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example text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example text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example text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example text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example text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example text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Экран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Page 1</vt:lpstr>
      <vt:lpstr>Page 2</vt:lpstr>
      <vt:lpstr>Page 3</vt:lpstr>
      <vt:lpstr>Page 4</vt:lpstr>
      <vt:lpstr>Page 5</vt:lpstr>
      <vt:lpstr>Page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1</dc:title>
  <dc:creator>Sergey</dc:creator>
  <cp:lastModifiedBy>Sergey</cp:lastModifiedBy>
  <cp:revision>1</cp:revision>
  <dcterms:created xsi:type="dcterms:W3CDTF">2018-04-01T19:56:38Z</dcterms:created>
  <dcterms:modified xsi:type="dcterms:W3CDTF">2018-04-01T19:59:48Z</dcterms:modified>
</cp:coreProperties>
</file>