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custDataLst>
    <p:tags r:id="rId4"/>
  </p:custDataLst>
  <p:defaultTextStyle>
    <a:defPPr>
      <a:defRPr lang="en-US" smtId="4294967295">
        <a:effectLst/>
      </a:defRPr>
    </a:defPPr>
    <a:lvl1pPr marL="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ome author" initials="S.A." lastIdx="4" clrIdx="1"/>
  <p:cmAuthor id="1" name="Vladimir Litvinchik" initials="VL" lastIdx="2" clrIdx="2">
    <p:extLst>
      <p:ext uri="{19B8F6BF-5375-455C-9EA6-DF929625EA0E}">
        <p15:presenceInfo xmlns:p15="http://schemas.microsoft.com/office/powerpoint/2012/main" userId="S-1-5-21-1201365306-2024737523-4547331-98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57" autoAdjust="0"/>
  </p:normalViewPr>
  <p:slideViewPr>
    <p:cSldViewPr>
      <p:cViewPr varScale="1">
        <p:scale>
          <a:sx n="82" d="100"/>
          <a:sy n="82" d="100"/>
        </p:scale>
        <p:origin x="12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CBB6E-FFDC-4776-BCBA-8A16BE0489C5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EEB06-789C-4C33-982B-2F26F43B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 Note</a:t>
            </a:r>
          </a:p>
          <a:p>
            <a:r>
              <a:rPr lang="en-US"/>
              <a:t>Second Note</a:t>
            </a:r>
          </a:p>
          <a:p>
            <a:r>
              <a:rPr lang="en-US"/>
              <a:t>Third Note</a:t>
            </a:r>
          </a:p>
          <a:p>
            <a:r>
              <a:rPr lang="en-US"/>
              <a:t>Fourth Note</a:t>
            </a:r>
          </a:p>
          <a:p>
            <a:r>
              <a:rPr lang="en-US"/>
              <a:t>Fifth Note</a:t>
            </a:r>
          </a:p>
          <a:p>
            <a:r>
              <a:rPr lang="en-US"/>
              <a:t>Sixth Note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EEB06-789C-4C33-982B-2F26F43B6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6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>
                <a:effectLst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11/22/2017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11/22/2017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effectLst/>
        </p:spPr>
        <p:txBody>
          <a:bodyPr vert="eaVert"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11/22/2017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11/22/2017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11/22/2017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11/22/2017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11/22/2017</a:t>
            </a:fld>
            <a:endParaRPr lang="en-US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11/22/2017</a:t>
            </a:fld>
            <a:endParaRPr lang="en-US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11/22/2017</a:t>
            </a:fld>
            <a:endParaRPr lang="en-US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11/22/2017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11/22/2017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E8FD0B7A-F5DD-4F40-B4CB-3B2C354B893A}" type="datetimeFigureOut">
              <a:rPr lang="en-US" smtClean="0" smtId="4294967295">
                <a:effectLst/>
              </a:rPr>
              <a:t>11/22/2017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b="1"/>
              <a:t>GroupDocs.Viewer for Cloud</a:t>
            </a:r>
            <a:endParaRPr lang="en-US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/>
          <a:lstStyle/>
          <a:p>
            <a:r>
              <a:rPr lang="en-US"/>
              <a:t>Online Document Viewer REST API for Your Apps &amp; Websites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8000"/>
  <p:tag name="AS_OS" val="Microsoft Windows NT 6.3.9600.0"/>
  <p:tag name="AS_RELEASE_DATE" val="2016.02.29"/>
  <p:tag name="AS_TITLE" val="Aspose.Slides for .NET 2.0"/>
  <p:tag name="AS_VERSION" val="16.2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28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GroupDocs.Viewer for Cloud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Title Heading</dc:title>
  <cp:lastModifiedBy>Vladimir Litvinchik</cp:lastModifiedBy>
  <cp:revision>9</cp:revision>
  <cp:lastPrinted>2016-05-18T15:56:15Z</cp:lastPrinted>
  <dcterms:created xsi:type="dcterms:W3CDTF">2016-05-18T12:56:15Z</dcterms:created>
  <dcterms:modified xsi:type="dcterms:W3CDTF">2017-11-22T14:03:50Z</dcterms:modified>
</cp:coreProperties>
</file>