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156B-BF65-495D-BBDA-0763ECEB1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03A8A-710C-419C-99A0-B0C0F05BD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C042-D691-4163-A178-3C319075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86E2-D942-4447-82EB-D2516B35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91CC-BCD1-44F2-809D-580EB257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7792-AF93-4E84-AEA0-3ECC9F0A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7EF78-4B96-4D87-84ED-12D86CD0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DF3BB-23FB-4DFA-B828-F7BDDECA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4D9ED-09CA-4BF5-985F-5C186CBD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A375-FBE0-493F-9F4D-A5B91287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8EBD6-7E05-4C8E-BAD3-FD7168CDF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F9E4-F537-4595-844F-5C63A5FF5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B262-6587-429B-9956-4FE2EC75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8A15-DBD0-474C-BDC3-FA56EEC2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DEDC-A9D0-4DDC-9C93-10B05051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22FA-A2A7-45D8-841E-0A736C5C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1CD4-6C11-484A-BFE8-D86C961C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C93E-97A6-4A2F-81D2-4F7DA987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DDC8-3D06-420A-A56C-DC3C5605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38AA-C6B0-45BB-B379-7C770ABE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35D0-FAFA-41AF-B045-9B416C0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254F9-668B-49AE-AC30-D55C6545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90AB-FD30-449E-A977-222A06F4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8EF5-8125-4488-A87B-360E7747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013B-A9F5-4EB5-A76A-422327C5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D329-40F9-4055-9A37-A837AF84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72FC-552F-4C59-BB65-F2D65B6E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DA130-7FE9-49A4-ADEB-E0429806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032D5-4A80-46CE-958E-B1D26C51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8BB9-BDA5-4957-B04F-508B2DE3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6FBBD-BADE-465B-BEDC-52C555D8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400-EB2B-45E3-9C25-5CB33EED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30F8-044E-428D-BE9C-3B57E24D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28245-A715-43CD-B985-13108219F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4B362-CD06-45A7-B37C-76977BB20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60225-8F89-4398-BFFB-F5C45B248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146CB-F52B-4231-BC06-F08F81E9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CF6EC-4F00-4020-979C-4BBE1DD4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74DC1-9466-444E-B757-01FC692D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F21A-FEE1-47BF-BC78-7717DC00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9A51C-210D-4F39-9DAD-24635039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A7E56-06FB-4ABB-A1DD-DA66038A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0259A-B11F-45B8-9275-8CE75663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AEA33-AAC2-40F0-A46B-D221A6FA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006A6-6AB9-42AE-864D-CB60CD26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CFDB9-A99F-41CE-9C56-B5C0AFB6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2E70-6816-46D5-8959-85B9DEA2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2888-0A52-478B-933D-946297A2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7544-381D-4E34-8A06-375DBA43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56C9A-136A-463F-9CC0-0C0F252B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9CCA9-7D61-493B-88AF-95AD5046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8EE34-1195-4204-BEB3-74DDB572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3B66-A722-43B3-8D64-E5C1323D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0E9D3-C077-4D4F-832A-44DA88405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03BD3-820E-4F3B-9F6E-B7B0DF711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B52B8-9CBD-4E74-88CA-5DABAAA4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E5BD6-766E-40C0-9031-965B868C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7D907-04C4-473F-9B61-230D511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A96BA-6F56-4465-A837-AED834BD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5AD5-EB6E-4E6A-B671-4AD1FE9B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C0FA-3E69-4785-AEF2-5AF7BDBF5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2BBC-388D-4A5F-897B-A3101566ED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C9AF-1DE5-4CB7-9B4A-EE355B4BA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C9A4-E1EF-41F3-A712-A3F566BD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2A26-B730-4A0C-9548-13AE029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01E5-DA45-4252-83D5-0FDA374D7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5816"/>
            <a:ext cx="9144000" cy="2387600"/>
          </a:xfrm>
          <a:scene3d>
            <a:camera prst="isometricRightUp"/>
            <a:lightRig rig="threePt" dir="t"/>
          </a:scene3d>
        </p:spPr>
        <p:txBody>
          <a:bodyPr/>
          <a:lstStyle/>
          <a:p>
            <a:r>
              <a:rPr lang="en-US" b="1" dirty="0"/>
              <a:t>Shape Effects -&gt; 3-D Rotation</a:t>
            </a:r>
          </a:p>
        </p:txBody>
      </p:sp>
    </p:spTree>
    <p:extLst>
      <p:ext uri="{BB962C8B-B14F-4D97-AF65-F5344CB8AC3E}">
        <p14:creationId xmlns:p14="http://schemas.microsoft.com/office/powerpoint/2010/main" val="393916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Shape Effects -&gt; 3-D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Effects -&gt; 3-D Rotation</dc:title>
  <dc:creator>vlitvinchik</dc:creator>
  <cp:lastModifiedBy>vlitvinchik</cp:lastModifiedBy>
  <cp:revision>1</cp:revision>
  <dcterms:created xsi:type="dcterms:W3CDTF">2020-10-20T08:21:54Z</dcterms:created>
  <dcterms:modified xsi:type="dcterms:W3CDTF">2020-10-20T08:25:30Z</dcterms:modified>
</cp:coreProperties>
</file>