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6" d="100"/>
          <a:sy n="86" d="100"/>
        </p:scale>
        <p:origin x="56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7/23/2022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7/23/2022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7/23/2022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{1140CE74-1420-4679-B860-043787F16D6A}tf10001108_win32</Template>
  <TotalTime>1</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Volodymyr Lytvynchyk</dc:creator>
  <cp:keywords/>
  <cp:lastModifiedBy>Volodymyr Lytvynchyk</cp:lastModifiedBy>
  <cp:revision>1</cp:revision>
  <dcterms:created xsi:type="dcterms:W3CDTF">2022-07-23T05:59:48Z</dcterms:created>
  <dcterms:modified xsi:type="dcterms:W3CDTF">2022-07-23T06:00:56Z</dcterms:modified>
  <cp:version/>
</cp:coreProperties>
</file>