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1" autoAdjust="0"/>
    <p:restoredTop sz="90929"/>
  </p:normalViewPr>
  <p:slideViewPr>
    <p:cSldViewPr>
      <p:cViewPr varScale="1">
        <p:scale>
          <a:sx n="67" d="100"/>
          <a:sy n="67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1F86C-ECEA-4BA4-9447-3165DDA6A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790BA-79FD-484C-A2E4-BB49BD2A3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9ED0-A9EB-4FF7-BBAC-D2B0B7EB2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18478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3911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98D6F-9438-4187-965E-9A7195386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749F-24FC-496B-8AC7-64178F7BA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6CDC-8ABE-4744-9E3A-A4C87B53C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F2611-06DF-4B53-B88F-19D7A3F7E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D323-0132-44C7-B137-A01D2110A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11BD-9EC3-40BC-9564-774845B65A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BF302-9AA5-4D83-AA6C-990C31F88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E18EF-CD01-4AA2-AB53-969151688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DB669-39C4-470D-9EBA-276F312FD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02B1A32-478D-4F02-9579-ADB07FA1BC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27628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pitchFamily="92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pitchFamily="92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92" charset="0"/>
          <a:ea typeface="ＭＳ Ｐゴシック" pitchFamily="92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 Speaker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 Speaker Slid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lnDef>
  </a:objectDefaults>
  <a:extraClrSchemeLst>
    <a:extraClrScheme>
      <a:clrScheme name="AC Speaker Slid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Graymalkin:Applications:Microsoft Office 2004:Templates:My Templates:AC Speaker Slide Template.pot</Template>
  <TotalTime>25496</TotalTime>
  <Words>64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 Speaker Slide Template</vt:lpstr>
      <vt:lpstr>Apache Performance Tuning</vt:lpstr>
      <vt:lpstr>Introduction</vt:lpstr>
      <vt:lpstr>Agenda</vt:lpstr>
    </vt:vector>
  </TitlesOfParts>
  <Company>Britestream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Temme</dc:creator>
  <cp:lastModifiedBy>MANIAZI</cp:lastModifiedBy>
  <cp:revision>48</cp:revision>
  <dcterms:created xsi:type="dcterms:W3CDTF">2008-04-09T11:00:49Z</dcterms:created>
  <dcterms:modified xsi:type="dcterms:W3CDTF">2017-11-09T16:35:25Z</dcterms:modified>
</cp:coreProperties>
</file>