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7"/>
  </p:notesMasterIdLst>
  <p:handoutMasterIdLst>
    <p:handoutMasterId r:id="rId8"/>
  </p:handoutMasterIdLst>
  <p:sldIdLst>
    <p:sldId id="256" r:id="rId5"/>
    <p:sldId id="27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20" autoAdjust="0"/>
    <p:restoredTop sz="93215" autoAdjust="0"/>
  </p:normalViewPr>
  <p:slideViewPr>
    <p:cSldViewPr snapToGrid="0">
      <p:cViewPr varScale="1">
        <p:scale>
          <a:sx n="113" d="100"/>
          <a:sy n="113" d="100"/>
        </p:scale>
        <p:origin x="606" y="114"/>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8/16/2022</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8/16/2022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617203" y="2235200"/>
            <a:ext cx="7574797" cy="2387600"/>
          </a:xfrm>
        </p:spPr>
        <p:txBody>
          <a:bodyPr>
            <a:normAutofit/>
          </a:bodyPr>
          <a:lstStyle/>
          <a:p>
            <a:r>
              <a:rPr lang="en-US" cap="none" dirty="0" err="1"/>
              <a:t>GroupDocs</a:t>
            </a:r>
            <a:r>
              <a:rPr lang="en-US" dirty="0" err="1"/>
              <a:t>.</a:t>
            </a:r>
            <a:r>
              <a:rPr lang="en-US" cap="none" dirty="0" err="1"/>
              <a:t>Viewer</a:t>
            </a:r>
            <a:r>
              <a:rPr lang="en-US" cap="none" dirty="0"/>
              <a:t> for .NET</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614486" y="567097"/>
            <a:ext cx="8963026" cy="763355"/>
          </a:xfrm>
        </p:spPr>
        <p:txBody>
          <a:bodyPr>
            <a:scene3d>
              <a:camera prst="orthographicFront"/>
              <a:lightRig rig="threePt" dir="t"/>
            </a:scene3d>
            <a:sp3d extrusionH="57150">
              <a:bevelT w="38100" h="38100" prst="angle"/>
            </a:sp3d>
          </a:bodyPr>
          <a:lstStyle/>
          <a:p>
            <a:r>
              <a:rPr lang="en-ZA" cap="none" dirty="0" err="1"/>
              <a:t>GroupDocs.Viewer</a:t>
            </a:r>
            <a:r>
              <a:rPr lang="en-ZA" cap="none" dirty="0"/>
              <a:t> Overview</a:t>
            </a:r>
          </a:p>
        </p:txBody>
      </p:sp>
      <p:sp>
        <p:nvSpPr>
          <p:cNvPr id="6" name="Text Placeholder 5">
            <a:extLst>
              <a:ext uri="{FF2B5EF4-FFF2-40B4-BE49-F238E27FC236}">
                <a16:creationId xmlns:a16="http://schemas.microsoft.com/office/drawing/2014/main" id="{3EF7E5E6-2411-4199-BA08-EF574433C585}"/>
              </a:ext>
            </a:extLst>
          </p:cNvPr>
          <p:cNvSpPr>
            <a:spLocks noGrp="1"/>
          </p:cNvSpPr>
          <p:nvPr>
            <p:ph type="body" idx="13"/>
          </p:nvPr>
        </p:nvSpPr>
        <p:spPr>
          <a:xfrm>
            <a:off x="1614486" y="1233593"/>
            <a:ext cx="9725026" cy="1981200"/>
          </a:xfrm>
        </p:spPr>
        <p:txBody>
          <a:bodyPr/>
          <a:lstStyle/>
          <a:p>
            <a:pPr algn="l">
              <a:lnSpc>
                <a:spcPct val="150000"/>
              </a:lnSpc>
              <a:spcBef>
                <a:spcPts val="0"/>
              </a:spcBef>
            </a:pPr>
            <a:r>
              <a:rPr lang="en-US" cap="none" dirty="0" err="1">
                <a:solidFill>
                  <a:schemeClr val="tx1">
                    <a:lumMod val="75000"/>
                    <a:lumOff val="25000"/>
                  </a:schemeClr>
                </a:solidFill>
              </a:rPr>
              <a:t>GroupDocs.Viewer</a:t>
            </a:r>
            <a:r>
              <a:rPr lang="en-US" cap="none" dirty="0">
                <a:solidFill>
                  <a:schemeClr val="tx1">
                    <a:lumMod val="75000"/>
                    <a:lumOff val="25000"/>
                  </a:schemeClr>
                </a:solidFill>
              </a:rPr>
              <a:t> for .NET is a cross-platform library that allows you to create a file viewer application. You can load documents in the most popular file formats (including Microsoft Word, Microsoft Excel, Microsoft PowerPoint, and more) and render them as HTML, PDF, and image files.</a:t>
            </a:r>
          </a:p>
        </p:txBody>
      </p:sp>
      <p:pic>
        <p:nvPicPr>
          <p:cNvPr id="30" name="Content Placeholder 29">
            <a:extLst>
              <a:ext uri="{FF2B5EF4-FFF2-40B4-BE49-F238E27FC236}">
                <a16:creationId xmlns:a16="http://schemas.microsoft.com/office/drawing/2014/main" id="{39514FD4-34CA-4A0F-B722-753DC11168C9}"/>
              </a:ext>
            </a:extLst>
          </p:cNvPr>
          <p:cNvPicPr>
            <a:picLocks noGrp="1" noChangeAspect="1"/>
          </p:cNvPicPr>
          <p:nvPr>
            <p:ph sz="half" idx="14"/>
          </p:nvPr>
        </p:nvPicPr>
        <p:blipFill>
          <a:blip r:embed="rId2"/>
          <a:stretch>
            <a:fillRect/>
          </a:stretch>
        </p:blipFill>
        <p:spPr>
          <a:xfrm>
            <a:off x="2919475" y="3429000"/>
            <a:ext cx="6353047" cy="2902946"/>
          </a:xfr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69393026"/>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_tm33968143_Win32_JB_SL_v3" id="{C3D5CE6D-3494-4BBD-B7F5-AA5B348ED394}" vid="{982B489A-C9B1-4FBF-BBC5-D41820D271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4F7209-A407-4CFB-9C3E-C69AB93152F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6D1D862-643C-46A1-A5ED-679CEB6DE28E}">
  <ds:schemaRefs>
    <ds:schemaRef ds:uri="http://schemas.microsoft.com/sharepoint/v3/contenttype/forms"/>
  </ds:schemaRefs>
</ds:datastoreItem>
</file>

<file path=customXml/itemProps3.xml><?xml version="1.0" encoding="utf-8"?>
<ds:datastoreItem xmlns:ds="http://schemas.openxmlformats.org/officeDocument/2006/customXml" ds:itemID="{97CDCE58-E008-4D50-B18E-ADC19CB290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Colorful abstract pitch deck</Template>
  <TotalTime>330</TotalTime>
  <Words>66</Words>
  <Application>Microsoft Office PowerPoint</Application>
  <PresentationFormat>Widescreen</PresentationFormat>
  <Paragraphs>3</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Avenir Next LT Pro</vt:lpstr>
      <vt:lpstr>Calibri</vt:lpstr>
      <vt:lpstr>Office Theme</vt:lpstr>
      <vt:lpstr>GroupDocs.Viewer for .NET</vt:lpstr>
      <vt:lpstr>GroupDocs.Viewer 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Nota Jane Hartley</dc:creator>
  <cp:lastModifiedBy>Nota Jane Hartley</cp:lastModifiedBy>
  <cp:revision>17</cp:revision>
  <dcterms:created xsi:type="dcterms:W3CDTF">2022-08-14T15:24:14Z</dcterms:created>
  <dcterms:modified xsi:type="dcterms:W3CDTF">2022-08-16T14:47:53Z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