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315E9C-F235-4C86-9988-15B11479550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8574BB-D445-4AE9-918E-4B8E546A58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Beauty"/>
              </a:rPr>
              <a:t>Courier New font is used instead of missing Beauty font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LibreOffice/6.1.4.2$Windows_X86_64 LibreOffice_project/9d0f32d1f0b509096fd65e0d4bec26ddd1938fd3</Application>
  <Words>4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2018-01-06T19:17:21Z</dcterms:created>
  <dc:creator>Dovlet Mamenov</dc:creator>
  <dc:description/>
  <dc:language>en-US</dc:language>
  <cp:lastModifiedBy/>
  <dcterms:modified xsi:type="dcterms:W3CDTF">2019-08-06T18:51:31Z</dcterms:modified>
  <cp:revision>4</cp:revision>
  <dc:subject/>
  <dc:title>Beauty Font Text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