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827F-E437-4322-8DD0-27818ECD1F9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747F-1C80-4126-B7AC-385903ECE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Page1 - Not hidden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Page2 - hidden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Page3 – Not Hidden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5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Широкоэкранный</PresentationFormat>
  <Paragraphs>3</Paragraphs>
  <Slides>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Page1 - Not hidden</vt:lpstr>
      <vt:lpstr>Page2 - hidden</vt:lpstr>
      <vt:lpstr>Page3 – Not Hidden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Page1 - Not hidden</dc:title>
  <dc:creator>Dovlet Mamenov</dc:creator>
  <cp:lastModifiedBy>Dovlet Mamenov</cp:lastModifiedBy>
  <cp:revision>2</cp:revision>
  <dcterms:created xsi:type="dcterms:W3CDTF">2017-09-30T12:39:06Z</dcterms:created>
  <dcterms:modified xsi:type="dcterms:W3CDTF">2017-09-30T12:40:42Z</dcterms:modified>
</cp:coreProperties>
</file>