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24B081-E77A-4184-B508-D6B5081763E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32BC7D-2CEA-4035-8DF6-DC75EB242D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3238200" y="1576440"/>
            <a:ext cx="5038200" cy="34668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1828800" y="274320"/>
            <a:ext cx="9143640" cy="914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Presentation with JPG image in background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LibreOffice/6.1.4.2$Windows_X86_64 LibreOffice_project/9d0f32d1f0b509096fd65e0d4bec26ddd1938fd3</Application>
  <Words>9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2017-04-23T15:00:59Z</dcterms:created>
  <dc:creator>Dovlet Mamenov</dc:creator>
  <dc:description/>
  <dc:language>en-US</dc:language>
  <cp:lastModifiedBy/>
  <dcterms:modified xsi:type="dcterms:W3CDTF">2019-08-06T20:35:21Z</dcterms:modified>
  <cp:revision>4</cp:revision>
  <dc:subject/>
  <dc:title>This is a sample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