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622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slide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029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slide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smtClean="0"/>
              <a:t>slide text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1587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7.02.28"/>
  <p:tag name="AS_TITLE" val="Aspose.Slides for .NET 2.0"/>
  <p:tag name="AS_VERSION" val="1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Hello there </vt:lpstr>
      <vt:lpstr>Second slide</vt:lpstr>
      <vt:lpstr>Third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</dc:title>
  <dc:creator>Microsoft account</dc:creator>
  <cp:lastModifiedBy>User</cp:lastModifiedBy>
  <cp:revision>5</cp:revision>
  <dcterms:created xsi:type="dcterms:W3CDTF">2016-01-05T17:45:32Z</dcterms:created>
  <dcterms:modified xsi:type="dcterms:W3CDTF">2019-07-11T14:51:25Z</dcterms:modified>
</cp:coreProperties>
</file>