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32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08-46A0-9E37-A16F99C3363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08-46A0-9E37-A16F99C3363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08-46A0-9E37-A16F99C336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5708528"/>
        <c:axId val="905416432"/>
      </c:barChart>
      <c:catAx>
        <c:axId val="89570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05416432"/>
        <c:crosses val="autoZero"/>
        <c:auto val="1"/>
        <c:lblAlgn val="ctr"/>
        <c:lblOffset val="100"/>
        <c:noMultiLvlLbl val="0"/>
      </c:catAx>
      <c:valAx>
        <c:axId val="90541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570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02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868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077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720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65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407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216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87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62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31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98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E644-44A9-49AC-8727-DD7A587102A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 there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3" y="630381"/>
            <a:ext cx="3255817" cy="2441863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62275" cy="323850"/>
          </a:xfrm>
          <a:prstGeom prst="rect">
            <a:avLst/>
          </a:prstGeom>
        </p:spPr>
      </p:pic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EC1A05B0-FF8B-46FD-80EE-AD9FD167E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890678"/>
              </p:ext>
            </p:extLst>
          </p:nvPr>
        </p:nvGraphicFramePr>
        <p:xfrm>
          <a:off x="1649337" y="3663844"/>
          <a:ext cx="8896173" cy="153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896561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4D4E3-E563-40FC-817D-3FF9E8526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A0E7F7-2609-4229-B80F-E6F547EC2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6804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209"/>
  <p:tag name="AS_OS" val="Microsoft Windows NT 6.1.7601 Service Pack 1"/>
  <p:tag name="AS_RELEASE_DATE" val="2017.02.28"/>
  <p:tag name="AS_TITLE" val="Aspose.Slides for .NET 2.0"/>
  <p:tag name="AS_VERSION" val="17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 there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there </dc:title>
  <dc:creator>Microsoft account</dc:creator>
  <cp:lastModifiedBy>Costya</cp:lastModifiedBy>
  <cp:revision>5</cp:revision>
  <dcterms:created xsi:type="dcterms:W3CDTF">2016-01-05T17:45:32Z</dcterms:created>
  <dcterms:modified xsi:type="dcterms:W3CDTF">2019-10-01T03:37:04Z</dcterms:modified>
</cp:coreProperties>
</file>