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025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868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774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205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65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407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216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872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6223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319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9818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://groupdocs.com/" TargetMode="External" /><Relationship Id="rId3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there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630381"/>
            <a:ext cx="3255817" cy="24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5615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from second slide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second slide with a koala’s picture.</a:t>
            </a:r>
          </a:p>
          <a:p>
            <a:r>
              <a:rPr lang="en-US" smtClean="0"/>
              <a:t>This is a </a:t>
            </a:r>
            <a:r>
              <a:rPr lang="en-US" smtClean="0">
                <a:hlinkClick r:id="rId2"/>
              </a:rPr>
              <a:t>hyperlink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630381"/>
            <a:ext cx="3255817" cy="24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4209"/>
  <p:tag name="AS_OS" val="Microsoft Windows NT 10.0"/>
  <p:tag name="AS_RELEASE_DATE" val="2017.08.31"/>
  <p:tag name="AS_TITLE" val="Aspose.Slides for Java"/>
  <p:tag name="AS_VERSION" val="17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4</Paragraphs>
  <Slides>2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Hello there</vt:lpstr>
      <vt:lpstr>Hello from second slide</vt:lpstr>
    </vt:vector>
  </TitlesOfParts>
  <LinksUpToDate>0</LinksUpToDate>
  <SharedDoc>0</SharedDoc>
  <HyperlinksChanged>0</HyperlinksChanged>
  <Application>Aspose.Slides for Java</Application>
  <AppVersion>17.0800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Hello there </dc:title>
  <dc:creator>Microsoft account</dc:creator>
  <cp:lastModifiedBy>HP</cp:lastModifiedBy>
  <cp:revision>7</cp:revision>
  <dcterms:created xsi:type="dcterms:W3CDTF">2016-01-05T17:45:32Z</dcterms:created>
  <dcterms:modified xsi:type="dcterms:W3CDTF">2017-12-18T11:10:28Z</dcterms:modified>
</cp:coreProperties>
</file>