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02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6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07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2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6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407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21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8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6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319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E644-44A9-49AC-8727-DD7A587102AB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3715-85AF-43AE-ADA8-2C9E1C023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aspos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there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561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from second slide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second slide with a koala’s picture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</a:t>
            </a:r>
            <a:r>
              <a:rPr lang="en-US" dirty="0" smtClean="0">
                <a:hlinkClick r:id="rId2"/>
              </a:rPr>
              <a:t>hyperlink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630381"/>
            <a:ext cx="3255817" cy="24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1281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209"/>
  <p:tag name="AS_OS" val="Microsoft Windows NT 6.1.7601 Service Pack 1"/>
  <p:tag name="AS_RELEASE_DATE" val="2017.02.28"/>
  <p:tag name="AS_TITLE" val="Aspose.Slides for .NET 2.0"/>
  <p:tag name="AS_VERSION" val="1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 there </vt:lpstr>
      <vt:lpstr>Hello from second slide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</dc:title>
  <dc:creator>Microsoft account</dc:creator>
  <cp:lastModifiedBy>HP</cp:lastModifiedBy>
  <cp:revision>7</cp:revision>
  <dcterms:created xsi:type="dcterms:W3CDTF">2016-01-05T17:45:32Z</dcterms:created>
  <dcterms:modified xsi:type="dcterms:W3CDTF">2017-12-18T11:10:14Z</dcterms:modified>
</cp:coreProperties>
</file>