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2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23" autoAdjust="0"/>
    <p:restoredTop sz="94660"/>
  </p:normalViewPr>
  <p:slideViewPr>
    <p:cSldViewPr snapToGrid="0">
      <p:cViewPr varScale="1">
        <p:scale>
          <a:sx n="74" d="100"/>
          <a:sy n="74" d="100"/>
        </p:scale>
        <p:origin x="-49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GroupDocs.Annotation</a:t>
            </a:r>
            <a:r>
              <a:rPr lang="en-US" dirty="0" smtClean="0"/>
              <a:t> for .NET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GroupDocs.Annotation</a:t>
            </a:r>
            <a:r>
              <a:rPr lang="en-US" dirty="0"/>
              <a:t> for .NET </a:t>
            </a:r>
            <a:r>
              <a:rPr lang="en-US" dirty="0" err="1" smtClean="0"/>
              <a:t>API</a:t>
            </a:r>
            <a:r>
              <a:rPr lang="en-US" dirty="0" err="1"/>
              <a:t>GroupDocs.Annotation</a:t>
            </a:r>
            <a:r>
              <a:rPr lang="en-US" dirty="0"/>
              <a:t> for .NET </a:t>
            </a:r>
            <a:r>
              <a:rPr lang="en-US" dirty="0" err="1" smtClean="0"/>
              <a:t>API</a:t>
            </a:r>
            <a:r>
              <a:rPr lang="en-US" dirty="0" err="1"/>
              <a:t>GroupDocs.Annotation</a:t>
            </a:r>
            <a:r>
              <a:rPr lang="en-US" dirty="0"/>
              <a:t> for .NET </a:t>
            </a:r>
            <a:r>
              <a:rPr lang="en-US" dirty="0" err="1" smtClean="0"/>
              <a:t>API</a:t>
            </a:r>
            <a:r>
              <a:rPr lang="en-US" dirty="0" err="1"/>
              <a:t>GroupDocs.Annotation</a:t>
            </a:r>
            <a:r>
              <a:rPr lang="en-US" dirty="0"/>
              <a:t> for .NET </a:t>
            </a:r>
            <a:r>
              <a:rPr lang="en-US" dirty="0" err="1" smtClean="0"/>
              <a:t>API</a:t>
            </a:r>
            <a:r>
              <a:rPr lang="en-US" dirty="0" err="1"/>
              <a:t>GroupDocs.Annotation</a:t>
            </a:r>
            <a:r>
              <a:rPr lang="en-US" dirty="0"/>
              <a:t> for .NET API</a:t>
            </a:r>
          </a:p>
        </p:txBody>
      </p:sp>
    </p:spTree>
    <p:extLst>
      <p:ext uri="{BB962C8B-B14F-4D97-AF65-F5344CB8AC3E}">
        <p14:creationId xmlns:p14="http://schemas.microsoft.com/office/powerpoint/2010/main" val="3928256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Second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Second </a:t>
            </a:r>
            <a:r>
              <a:rPr lang="en-US" dirty="0" err="1" smtClean="0"/>
              <a:t>Slide</a:t>
            </a:r>
            <a:r>
              <a:rPr lang="en-US" dirty="0" err="1"/>
              <a:t>My</a:t>
            </a:r>
            <a:r>
              <a:rPr lang="en-US" dirty="0"/>
              <a:t> Second </a:t>
            </a:r>
            <a:r>
              <a:rPr lang="en-US" dirty="0" err="1" smtClean="0"/>
              <a:t>Slide</a:t>
            </a:r>
            <a:r>
              <a:rPr lang="en-US" dirty="0" err="1"/>
              <a:t>My</a:t>
            </a:r>
            <a:r>
              <a:rPr lang="en-US" dirty="0"/>
              <a:t> Second </a:t>
            </a:r>
            <a:r>
              <a:rPr lang="en-US" dirty="0" err="1" smtClean="0"/>
              <a:t>Slide</a:t>
            </a:r>
            <a:r>
              <a:rPr lang="en-US" dirty="0" err="1"/>
              <a:t>My</a:t>
            </a:r>
            <a:r>
              <a:rPr lang="en-US" dirty="0"/>
              <a:t> Second </a:t>
            </a:r>
            <a:r>
              <a:rPr lang="en-US" dirty="0" err="1" smtClean="0"/>
              <a:t>Slide</a:t>
            </a:r>
            <a:r>
              <a:rPr lang="en-US" dirty="0" err="1"/>
              <a:t>My</a:t>
            </a:r>
            <a:r>
              <a:rPr lang="en-US" dirty="0"/>
              <a:t> Second </a:t>
            </a:r>
            <a:r>
              <a:rPr lang="en-US" dirty="0" err="1" smtClean="0"/>
              <a:t>Slide</a:t>
            </a:r>
            <a:r>
              <a:rPr lang="en-US" dirty="0" err="1"/>
              <a:t>My</a:t>
            </a:r>
            <a:r>
              <a:rPr lang="en-US" dirty="0"/>
              <a:t> Second </a:t>
            </a:r>
            <a:r>
              <a:rPr lang="en-US" dirty="0" err="1" smtClean="0"/>
              <a:t>Slide</a:t>
            </a:r>
            <a:r>
              <a:rPr lang="en-US" dirty="0" err="1"/>
              <a:t>My</a:t>
            </a:r>
            <a:r>
              <a:rPr lang="en-US" dirty="0"/>
              <a:t> Second </a:t>
            </a:r>
            <a:r>
              <a:rPr lang="en-US" dirty="0" err="1" smtClean="0"/>
              <a:t>Slide</a:t>
            </a:r>
            <a:r>
              <a:rPr lang="en-US" dirty="0" err="1"/>
              <a:t>My</a:t>
            </a:r>
            <a:r>
              <a:rPr lang="en-US" dirty="0"/>
              <a:t> Second </a:t>
            </a:r>
            <a:r>
              <a:rPr lang="en-US" dirty="0" err="1" smtClean="0"/>
              <a:t>Slide</a:t>
            </a:r>
            <a:r>
              <a:rPr lang="en-US" dirty="0" err="1"/>
              <a:t>My</a:t>
            </a:r>
            <a:r>
              <a:rPr lang="en-US" dirty="0"/>
              <a:t> Second </a:t>
            </a:r>
            <a:r>
              <a:rPr lang="en-US" dirty="0" err="1" smtClean="0"/>
              <a:t>Slide</a:t>
            </a:r>
            <a:r>
              <a:rPr lang="en-US" dirty="0" err="1"/>
              <a:t>My</a:t>
            </a:r>
            <a:r>
              <a:rPr lang="en-US" dirty="0"/>
              <a:t> Second </a:t>
            </a:r>
            <a:r>
              <a:rPr lang="en-US" dirty="0" err="1" smtClean="0"/>
              <a:t>Slide</a:t>
            </a:r>
            <a:r>
              <a:rPr lang="en-US" dirty="0" err="1"/>
              <a:t>My</a:t>
            </a:r>
            <a:r>
              <a:rPr lang="en-US" dirty="0"/>
              <a:t> Second </a:t>
            </a:r>
            <a:r>
              <a:rPr lang="en-US" dirty="0" err="1" smtClean="0"/>
              <a:t>Slide</a:t>
            </a:r>
            <a:r>
              <a:rPr lang="en-US" dirty="0" err="1"/>
              <a:t>My</a:t>
            </a:r>
            <a:r>
              <a:rPr lang="en-US" dirty="0"/>
              <a:t> Second </a:t>
            </a:r>
            <a:r>
              <a:rPr lang="en-US" dirty="0" err="1" smtClean="0"/>
              <a:t>Slide</a:t>
            </a:r>
            <a:r>
              <a:rPr lang="en-US" dirty="0" err="1"/>
              <a:t>My</a:t>
            </a:r>
            <a:r>
              <a:rPr lang="en-US" dirty="0"/>
              <a:t> Second </a:t>
            </a:r>
            <a:r>
              <a:rPr lang="en-US" dirty="0" err="1" smtClean="0"/>
              <a:t>Slide</a:t>
            </a:r>
            <a:r>
              <a:rPr lang="en-US" dirty="0" err="1"/>
              <a:t>My</a:t>
            </a:r>
            <a:r>
              <a:rPr lang="en-US" dirty="0"/>
              <a:t> Second </a:t>
            </a:r>
            <a:r>
              <a:rPr lang="en-US" dirty="0" err="1" smtClean="0"/>
              <a:t>Slide</a:t>
            </a:r>
            <a:r>
              <a:rPr lang="en-US" dirty="0" err="1"/>
              <a:t>My</a:t>
            </a:r>
            <a:r>
              <a:rPr lang="en-US"/>
              <a:t> </a:t>
            </a:r>
            <a:r>
              <a:rPr lang="en-US"/>
              <a:t>Second </a:t>
            </a:r>
            <a:r>
              <a:rPr lang="en-US" smtClean="0"/>
              <a:t>Slide.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20169"/>
      </p:ext>
    </p:extLst>
  </p:cSld>
  <p:clrMapOvr>
    <a:masterClrMapping/>
  </p:clrMapOvr>
</p:sld>
</file>

<file path=ppt/theme/theme1.xml><?xml version="1.0" encoding="utf-8"?>
<a:theme xmlns:a="http://schemas.openxmlformats.org/drawingml/2006/main" name="Scia di vapore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8F31A783-2159-4870-BC29-2BA7D038EA4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8D2479A2-A6B1-41D6-9B9D-E4A59700898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788</TotalTime>
  <Words>61</Words>
  <Application>Microsoft Office PowerPoint</Application>
  <PresentationFormat>Custom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Scia di vapore</vt:lpstr>
      <vt:lpstr>GroupDocs.Annotation for .NET API</vt:lpstr>
      <vt:lpstr>My Second Slide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Davide.Pegoraro@siav.it</dc:creator>
  <cp:lastModifiedBy>mrkniazi</cp:lastModifiedBy>
  <cp:revision>126</cp:revision>
  <dcterms:created xsi:type="dcterms:W3CDTF">2013-08-01T12:31:02Z</dcterms:created>
  <dcterms:modified xsi:type="dcterms:W3CDTF">2016-11-03T15:54:57Z</dcterms:modified>
</cp:coreProperties>
</file>