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1602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3839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08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97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3219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568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8942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390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796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261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647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1684" y="2292439"/>
            <a:ext cx="5515745" cy="20767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/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
Created with GroupDocs.Assembly 3.2.
© Aspose Pty Ltd 2001-2016.
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57311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4209"/>
  <p:tag name="AS_OS" val="Microsoft Windows NT 6.2.9200.0"/>
  <p:tag name="AS_RELEASE_DATE" val="2016.06.03"/>
  <p:tag name="AS_TITLE" val="Aspose.Slides for .NET 2.0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7</cp:revision>
  <dcterms:created xsi:type="dcterms:W3CDTF">2015-10-26T13:48:12Z</dcterms:created>
  <dcterms:modified xsi:type="dcterms:W3CDTF">2016-08-30T12:05:08Z</dcterms:modified>
</cp:coreProperties>
</file>