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Contract Price&lt;&lt; foreach [in </a:t>
            </a:r>
            <a:r>
              <a:rPr lang="en-US" dirty="0" err="1"/>
              <a:t>getManagers</a:t>
            </a:r>
            <a:r>
              <a:rPr lang="en-US" dirty="0"/>
              <a:t>()]&gt;&gt;&lt;&lt;x [</a:t>
            </a:r>
            <a:r>
              <a:rPr lang="en-US" dirty="0" err="1"/>
              <a:t>getName</a:t>
            </a:r>
            <a:r>
              <a:rPr lang="en-US" dirty="0"/>
              <a:t>()]&gt;&gt;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Contract Price&lt;&lt;y [getContracts().sum(c =&gt; c.getPrice())]&gt;&gt;&lt;&lt;pointColor[getColor()]&gt;&gt;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E2E-4105-9707-E4BE05AB5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E2E-4105-9707-E4BE05AB5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E2E-4105-9707-E4BE05AB5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E2E-4105-9707-E4BE05AB5ED9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2E-4105-9707-E4BE05AB5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AC84-20B8-4C85-9BF7-62168D8F4612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5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Ali Ahmed sahi</cp:lastModifiedBy>
  <cp:revision>7</cp:revision>
  <dcterms:created xsi:type="dcterms:W3CDTF">2015-10-26T14:00:13Z</dcterms:created>
  <dcterms:modified xsi:type="dcterms:W3CDTF">2018-06-10T02:07:36Z</dcterms:modified>
</cp:coreProperties>
</file>