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48F6-A0AF-4BA7-B629-FD005775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F58C-7DFF-499F-84D0-9DBB7E605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9DBDD-29FA-4F62-86F3-F78FD51D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2F34-9A52-4CB2-9606-2233D5D044E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8648-716A-432B-BD47-067C1170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F92BD-B5A0-4437-9FBE-7D1CAFE9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58D-B6C0-4851-A91E-59C6207EF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66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10A-1B66-443C-BD19-B2362AF6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733CE-A7BC-46F7-8706-6EE182952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7F19F-92D4-4865-969E-48DC59C0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2F34-9A52-4CB2-9606-2233D5D044E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90222-7C81-40BD-9881-6B884105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0555-E452-449D-B090-234691F2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58D-B6C0-4851-A91E-59C6207EF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EEEF4-7E75-488A-84CB-F9FCE7733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BCB0A-6CA9-47C9-98C4-6598565F3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2D0B-82F2-4D52-A90F-E729B796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2F34-9A52-4CB2-9606-2233D5D044E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72375-7723-4D01-87F8-2102765C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1471-AC3A-4643-954E-04B4CD92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58D-B6C0-4851-A91E-59C6207EF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15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0E6A-00FD-4187-BA93-2FA6C8AB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4517-C793-42C0-95D7-B31E3A73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F421-5AFF-49D7-BF20-B0819B63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2F34-9A52-4CB2-9606-2233D5D044E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56BF-499F-44C2-AF8D-0950EA8F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0696-8012-45B1-BB48-9970D71E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58D-B6C0-4851-A91E-59C6207EF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4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0306-D94C-44B7-9DFA-8880909F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F460E-7B01-4A36-AFAD-BBF0A025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CC1F-510A-412B-9507-298A81FE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2F34-9A52-4CB2-9606-2233D5D044E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3D2C-D2F3-45DA-9560-85CD974E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752E-96F6-4C78-9DCA-5F8E531E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58D-B6C0-4851-A91E-59C6207EF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81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FC1E-3425-454C-810B-716AD22F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BF8F-9DBB-45FD-8BD8-816EDEA71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FCA63-8F4A-4B52-A3F0-8FD2EB13C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A2D4-D98A-4184-AF1E-A3524278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2F34-9A52-4CB2-9606-2233D5D044E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32CB-B432-42DC-85DF-20C34111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153EC-5431-48EB-816F-86A1A6DC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58D-B6C0-4851-A91E-59C6207EF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63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92E9-3704-4338-9148-4AB3E121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456CF-0A3B-4CD5-8EE3-E8698FD3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FCA3D-C6A8-4B76-954C-3EBD8CBA9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BE2D3-B10C-4A3C-A8A7-C473894F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D4043-0C52-423E-829B-8E8E06D50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54E93-F681-4D32-B54E-C3309EBC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2F34-9A52-4CB2-9606-2233D5D044E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8BA17-4316-4932-B20A-073C2BE5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9E439-AA5B-428F-93B9-563DD886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58D-B6C0-4851-A91E-59C6207EF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1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5592-2256-4F11-98DF-30BCBC2B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FFF6F-A027-4E13-AAD1-F3497E71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2F34-9A52-4CB2-9606-2233D5D044E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BAEAF-BDFA-4592-8581-E8C12DC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B412A-E4D5-4840-8B8F-F580D2A0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58D-B6C0-4851-A91E-59C6207EF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5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0C0BF-509E-4C45-A215-A0A46386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2F34-9A52-4CB2-9606-2233D5D044E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16CD7-86DC-4717-A1B3-E8CCAF35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2A32C-4AA2-4CC2-9819-DCE8E5A0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58D-B6C0-4851-A91E-59C6207EF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B299-0AC4-4089-87DC-983FB5E5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2ED3-D18C-4549-A6BA-2E328224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25401-5E9C-48AA-B7DA-1DE388FF2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A404D-79F9-4F0B-B718-50325744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2F34-9A52-4CB2-9606-2233D5D044E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88525-47E2-4DAE-AF65-7DA8C820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B8E90-D859-4BE2-8F5A-B5F21F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58D-B6C0-4851-A91E-59C6207EF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06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09CF-A783-4E7C-885A-4787AC71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DC599-ABE1-4BCA-BE8B-1F34613DB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D64C8-5ECF-4C59-8779-AC1EE5BF4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01296-7A3F-4CA0-9467-79B5437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2F34-9A52-4CB2-9606-2233D5D044E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35DF2-B235-412C-9A64-D4D6B692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8DDBD-48BD-4118-8265-0CFBBF4B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58D-B6C0-4851-A91E-59C6207EF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7AF53-3B66-437F-A396-5ACF92EE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81553-9F46-4C21-9E5D-A261990E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6124-4C04-49E4-B6D1-60E910C7F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12F34-9A52-4CB2-9606-2233D5D044E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53DE-9E17-46F2-A5C4-9A5268EBF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9A47-A312-4941-8854-49394863C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C858D-B6C0-4851-A91E-59C6207EF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9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290A-9A85-4951-B192-8E186603F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AAC29-C9D7-4320-9D57-C5DE62D23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5EFF2B-8BDE-4EE1-9186-A28470A28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04451"/>
              </p:ext>
            </p:extLst>
          </p:nvPr>
        </p:nvGraphicFramePr>
        <p:xfrm>
          <a:off x="3344227" y="3552824"/>
          <a:ext cx="5503545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7095">
                  <a:extLst>
                    <a:ext uri="{9D8B030D-6E8A-4147-A177-3AD203B41FA5}">
                      <a16:colId xmlns:a16="http://schemas.microsoft.com/office/drawing/2014/main" val="3465543320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2318297211"/>
                    </a:ext>
                  </a:extLst>
                </a:gridCol>
                <a:gridCol w="1616710">
                  <a:extLst>
                    <a:ext uri="{9D8B030D-6E8A-4147-A177-3AD203B41FA5}">
                      <a16:colId xmlns:a16="http://schemas.microsoft.com/office/drawing/2014/main" val="51908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</a:t>
                      </a:r>
                      <a:endParaRPr lang="en-GB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</a:t>
                      </a:r>
                      <a:endParaRPr lang="en-GB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Contract Price</a:t>
                      </a:r>
                      <a:endParaRPr lang="en-GB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91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&lt;&lt;foreach [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c in ds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]&gt;&gt;&lt;&lt;[c.Client]&gt;&gt;</a:t>
                      </a:r>
                      <a:endParaRPr lang="en-GB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&lt;&lt;[c.Manager]&gt;&gt;</a:t>
                      </a:r>
                      <a:endParaRPr lang="en-GB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&lt;&lt;[</a:t>
                      </a:r>
                      <a:r>
                        <a:rPr lang="en-US" sz="1100" dirty="0" err="1">
                          <a:effectLst/>
                        </a:rPr>
                        <a:t>c.Contract_Price</a:t>
                      </a:r>
                      <a:r>
                        <a:rPr lang="en-US" sz="1100" dirty="0">
                          <a:effectLst/>
                        </a:rPr>
                        <a:t>]&gt;&gt;&lt;&lt;/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foreach&gt;&gt;</a:t>
                      </a:r>
                      <a:endParaRPr lang="en-GB" sz="1100" b="1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32598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GB" sz="1100" b="1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3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29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Ali Ahmed sahi</dc:creator>
  <cp:lastModifiedBy>Ali Ahmed sahi</cp:lastModifiedBy>
  <cp:revision>2</cp:revision>
  <dcterms:created xsi:type="dcterms:W3CDTF">2018-03-09T12:05:28Z</dcterms:created>
  <dcterms:modified xsi:type="dcterms:W3CDTF">2018-03-11T08:01:53Z</dcterms:modified>
</cp:coreProperties>
</file>