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9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772400" cy="10058400"/>
  <p:notesSz cx="7772400" cy="10058400"/>
  <p:embeddedFontLst>
    <p:embeddedFont>
      <p:font typeface="IDUICR+TimesNewRomanPS-BoldMT"/>
      <p:regular r:id="rId4"/>
    </p:embeddedFont>
    <p:embeddedFont>
      <p:font typeface="HFBBQQ+TimesNewRomanPSMT"/>
      <p:regular r:id="rId5"/>
    </p:embeddedFont>
  </p:embeddedFontLst>
  <p:custDataLst>
    <p:tags r:id="rId3"/>
  </p:custData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font" Target="fonts/font1.fntdata" /><Relationship Id="rId5" Type="http://schemas.openxmlformats.org/officeDocument/2006/relationships/font" Target="fonts/font2.fntdata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 txBox="1"/>
          <p:nvPr/>
        </p:nvSpPr>
        <p:spPr>
          <a:xfrm>
            <a:off x="914400" y="921961"/>
            <a:ext cx="4566837" cy="463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000000"/>
                </a:solidFill>
                <a:latin typeface="IDUICR+TimesNewRomanPS-BoldMT"/>
                <a:cs typeface="IDUICR+TimesNewRomanPS-BoldMT"/>
              </a:rPr>
              <a:t>Should humans strive to build artificial intelligence?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330876"/>
            <a:ext cx="6819483" cy="6392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Considering positive aspects human should strive to build artificial intelligence.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There are thousands of things we face in our daily life which are artificially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intelligent. And without them we cannot think of ease we are having in our lives.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For example virtual assistants in our mobiles, Google now in android, Siri in apple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and Cortana in windows phone. I will move ahead with one, I am using, its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cortana. Whatever I ask her she replies me if I told her to remind me of something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at a specific time she does remind me. She notes my mobile sufferings and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interests and then she shows me results of my interests. Now this does make sense.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Instead of telling my interest to my phone ever time to have results I think this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artificial assistant is best for me she observes what I am doing and then acts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helpful. There are robots which are designed so that they have some colorful balls</a:t>
            </a:r>
          </a:p>
          <a:p>
            <a:pPr marL="0" marR="0">
              <a:lnSpc>
                <a:spcPts val="1550"/>
              </a:lnSpc>
              <a:spcBef>
                <a:spcPts val="5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in them and they will look for a bucket to drop ball if top ball its holding is red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then it will seek for red bucket and as it will find red bucket it will drop red ball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there so and so forth, I mean this is great that you have developed such thing which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is moving under some domain and performing some valuable task but under some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specific domain. It was final year project of some students from electrical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engineering department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So it was one aspect of the picture now let’s look what if human gives artificial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intelligence of their level to machines. They can start thinking in their own ways.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And maybe they cannot differentiate between right and wrong. Start implementing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their own decisions. So this is the stage where may be human cannot control them.</a:t>
            </a:r>
          </a:p>
          <a:p>
            <a:pPr marL="0" marR="0">
              <a:lnSpc>
                <a:spcPts val="1550"/>
              </a:lnSpc>
              <a:spcBef>
                <a:spcPts val="5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Like in matrix movie to some extent robots started controlling human they kept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their mind in artificial world and there was rare chance to come back to real world.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What if you made some nuclear weapon with high level of artificial intelligence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like human level and it makes some wrong decision, this will be harmful.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So collecting the scattered threads of above discussion I conclude that human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should strive to build artificial intelligence but not of their level, there must some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standards or barriers which must not be crossed. Then ultimately staying behind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barriers human can make such machines which will make life easy and will not be</a:t>
            </a:r>
          </a:p>
          <a:p>
            <a:pPr marL="0" marR="0">
              <a:lnSpc>
                <a:spcPts val="1550"/>
              </a:lnSpc>
              <a:spcBef>
                <a:spcPts val="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HFBBQQ+TimesNewRomanPSMT"/>
                <a:cs typeface="HFBBQQ+TimesNewRomanPSMT"/>
              </a:rPr>
              <a:t>harmful for them.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6.3"/>
  <p:tag name="AS_RELEASE_DATE" val="2017.09.30"/>
  <p:tag name="AS_TITLE" val="Aspose.Slides for Java"/>
  <p:tag name="AS_VERSION" val="17.9"/>
</p:tagLst>
</file>

<file path=ppt/theme/theme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31</Paragraphs>
  <Slides>1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Theme Office</vt:lpstr>
      <vt:lpstr>Slide 1</vt:lpstr>
    </vt:vector>
  </TitlesOfParts>
  <LinksUpToDate>0</LinksUpToDate>
  <SharedDoc>0</SharedDoc>
  <HyperlinksChanged>0</HyperlinksChanged>
  <Application>Aspose.Slides for Java</Application>
  <AppVersion>17.0900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Presentation PowerPoint</dc:title>
  <dc:creator>atir</dc:creator>
  <cp:lastModifiedBy>atir</cp:lastModifiedBy>
  <cp:revision>1</cp:revision>
  <dcterms:modified xsi:type="dcterms:W3CDTF">2017-12-04T09:48:33Z</dcterms:modified>
</cp:coreProperties>
</file>