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8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2"/>
  </p:sldMasterIdLst>
  <p:sldIdLst>
    <p:sldId id="256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Ali Ahmed sahi" initials="AAs" lastIdx="0" clrIdx="0">
    <p:extLst>
      <p:ext uri="{19B8F6BF-5375-455C-9EA6-DF929625EA0E}">
        <p15:presenceInfo xmlns:p15="http://schemas.microsoft.com/office/powerpoint/2012/main" userId="e3d2188be5630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Relationship Id="rId9" Type="http://schemas.microsoft.com/office/2015/10/relationships/revisionInfo" Target="revisionInfo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A4900059-0434-4787-A7B6-B05699A2E9B4}" type="parTrans" cxnId="{F0E289B6-CE64-4DB2-8E47-1A5674E17D6A}">
      <dgm:prSet/>
      <dgm:spPr/>
      <dgm:t>
        <a:bodyPr/>
        <a:lstStyle/>
        <a:p>
          <a:endParaRPr lang="ru-RU"/>
        </a:p>
      </dgm:t>
    </dgm:pt>
    <dgm:pt modelId="{DBB1DEAA-0C54-44C9-A61C-71F45F8A9734}">
      <dgm:prSet phldrT="[Text]" phldr="1"/>
      <dgm:spPr/>
      <dgm:t>
        <a:bodyPr/>
        <a:lstStyle/>
        <a:p>
          <a:endParaRPr lang="ru-RU"/>
        </a:p>
      </dgm:t>
    </dgm:pt>
    <dgm:pt modelId="{B390BAAE-A7FF-4A20-BAE7-B90FBAFF56DA}" type="sibTrans" cxnId="{F0E289B6-CE64-4DB2-8E47-1A5674E17D6A}">
      <dgm:prSet/>
      <dgm:spPr/>
      <dgm:t>
        <a:bodyPr/>
        <a:lstStyle/>
        <a:p>
          <a:endParaRPr lang="ru-RU"/>
        </a:p>
      </dgm:t>
    </dgm:pt>
    <dgm:pt modelId="{75DD0829-E213-4699-BA46-407777A2AC15}" type="parTrans" cxnId="{C3D339AA-57F0-4A8E-AC99-DB2A16F04D7F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C3D339AA-57F0-4A8E-AC99-DB2A16F04D7F}">
      <dgm:prSet/>
      <dgm:spPr/>
      <dgm:t>
        <a:bodyPr/>
        <a:lstStyle/>
        <a:p>
          <a:endParaRPr lang="ru-RU"/>
        </a:p>
      </dgm:t>
    </dgm:pt>
    <dgm:pt modelId="{BEB5E4E1-A48C-4CC5-94DE-4D625E0C47B1}" type="parTrans" cxnId="{BAE7FB6D-1081-43AB-9DD3-61B706934EBD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BAE7FB6D-1081-43AB-9DD3-61B706934EBD}">
      <dgm:prSet/>
      <dgm:spPr/>
      <dgm:t>
        <a:bodyPr/>
        <a:lstStyle/>
        <a:p>
          <a:endParaRPr lang="ru-RU"/>
        </a:p>
      </dgm:t>
    </dgm:pt>
    <dgm:pt modelId="{E21AA6C8-09C4-42B5-96D0-3A17436A1EA3}" type="parTrans" cxnId="{DF1A4955-AD02-40B7-A457-15E4FD8F1487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DF1A4955-AD02-40B7-A457-15E4FD8F1487}">
      <dgm:prSet/>
      <dgm:spPr/>
      <dgm:t>
        <a:bodyPr/>
        <a:lstStyle/>
        <a:p>
          <a:endParaRPr lang="ru-RU"/>
        </a:p>
      </dgm:t>
    </dgm:pt>
    <dgm:pt modelId="{FB34278A-6DAB-4FB7-8B00-9238600B53B9}" type="parTrans" cxnId="{B390DDFC-0BFB-4B98-BA37-83D62337F195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B390DDFC-0BFB-4B98-BA37-83D62337F195}">
      <dgm:prSet/>
      <dgm:spPr/>
      <dgm:t>
        <a:bodyPr/>
        <a:lstStyle/>
        <a:p>
          <a:endParaRPr lang="ru-RU"/>
        </a:p>
      </dgm:t>
    </dgm:pt>
    <dgm:pt modelId="{51BCAE9D-34D7-4259-9C82-247D2778FD10}" type="parTrans" cxnId="{1E83EF18-A73E-4935-B85B-C02BC3EAFB9A}">
      <dgm:prSet/>
      <dgm:spPr/>
      <dgm:t>
        <a:bodyPr/>
        <a:lstStyle/>
        <a:p>
          <a:endParaRPr/>
        </a:p>
      </dgm:t>
    </dgm:pt>
    <dgm:pt modelId="{E62E64CF-B63F-49A0-83C4-D07E85FFDEDC}">
      <dgm:prSet phldrT=""/>
      <dgm:spPr/>
      <dgm:t>
        <a:bodyPr/>
        <a:lstStyle/>
        <a:p>
          <a:r>
            <a:t>Test</a:t>
          </a:r>
        </a:p>
      </dgm:t>
    </dgm:pt>
    <dgm:pt modelId="{26538A5E-511F-483B-87E3-B08B52CB66D5}" type="parTrans" cxnId="{7E21955A-F853-43C6-9626-68A9D4CAC7E4}">
      <dgm:prSet/>
      <dgm:spPr/>
      <dgm:t>
        <a:bodyPr/>
        <a:lstStyle/>
        <a:p>
          <a:endParaRPr/>
        </a:p>
      </dgm:t>
    </dgm:pt>
    <dgm:pt modelId="{97E94826-71A7-4506-9415-939A79F21CB8}">
      <dgm:prSet phldrT=""/>
      <dgm:spPr/>
      <dgm:t>
        <a:bodyPr/>
        <a:lstStyle/>
        <a:p>
          <a:r>
            <a:t>New Node Added</a:t>
          </a:r>
        </a:p>
      </dgm:t>
    </dgm:pt>
    <dgm:pt modelId="{F8344BC2-37FD-4C5E-8C10-CAD6DEE25963}" type="sibTrans" cxnId="{7E21955A-F853-43C6-9626-68A9D4CAC7E4}">
      <dgm:prSet/>
      <dgm:spPr/>
      <dgm:t>
        <a:bodyPr/>
        <a:lstStyle/>
        <a:p>
          <a:endParaRPr/>
        </a:p>
      </dgm:t>
    </dgm:pt>
    <dgm:pt modelId="{89ABD3AA-BFF9-4AC3-879C-460BDC1EB4CD}" type="sibTrans" cxnId="{1E83EF18-A73E-4935-B85B-C02BC3EAFB9A}">
      <dgm:prSet/>
      <dgm:spPr/>
      <dgm:t>
        <a:bodyPr/>
        <a:lstStyle/>
        <a:p>
          <a:endParaRPr/>
        </a:p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46E1685C-2BF0-4888-BD8B-47D376D68004}" type="pres">
      <dgm:prSet presAssocID="{DBB1DEAA-0C54-44C9-A61C-71F45F8A9734}" presName="node" presStyleLbl="node1" presStyleCnt="6">
        <dgm:presLayoutVars>
          <dgm:bulletEnabled val="1"/>
        </dgm:presLayoutVars>
      </dgm:prSet>
      <dgm:spPr/>
      <dgm:t>
        <a:bodyPr/>
        <a:lstStyle/>
        <a:p/>
      </dgm:t>
    </dgm:pt>
    <dgm:pt modelId="{959F90E1-1643-47A0-B044-B9E2CE43ABA9}" type="pres">
      <dgm:prSet presAssocID="{B390BAAE-A7FF-4A20-BAE7-B90FBAFF56DA}" presName="sibTrans" presStyleLbl="sibTrans2D1"/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2" presStyleCnt="6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3" presStyleCnt="6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/>
      </dgm:t>
    </dgm:pt>
    <dgm:pt modelId="{F54E950A-D028-4E8A-AFBA-E19B5F6C60DE}" type="pres">
      <dgm:prSet presAssocID="{105C9577-41AB-475B-A858-3C47884BBDD1}" presName="sibTrans" presStyleLbl="sibTrans2D1"/>
      <dgm:spPr/>
      <dgm:t>
        <a:bodyPr/>
        <a:lstStyle/>
        <a:p/>
      </dgm:t>
    </dgm:pt>
    <dgm:pt modelId="{718A046C-BB1B-4600-8A2B-F1D6AE800028}" type="pres">
      <dgm:prSet presAssocID="{E62E64CF-B63F-49A0-83C4-D07E85FFDEDC}" presName="node" presStyleLbl="node1" presStyleIdx="5" presStyleCnt="6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F0E289B6-CE64-4DB2-8E47-1A5674E17D6A}" srcId="{2DBF4AEF-0BC8-45EC-9A56-9F5A13FA3050}" destId="{DBB1DEAA-0C54-44C9-A61C-71F45F8A9734}" srcOrd="0" destOrd="0" parTransId="{A4900059-0434-4787-A7B6-B05699A2E9B4}" sibTransId="{B390BAAE-A7FF-4A20-BAE7-B90FBAFF56DA}"/>
    <dgm:cxn modelId="{C3D339AA-57F0-4A8E-AC99-DB2A16F04D7F}" srcId="{2DBF4AEF-0BC8-45EC-9A56-9F5A13FA3050}" destId="{1328A774-0B70-41FB-ADD0-43B7DC2821B7}" srcOrd="1" destOrd="0" parTransId="{75DD0829-E213-4699-BA46-407777A2AC15}" sibTransId="{3108A902-052A-4253-A257-7116B4D2BDEE}"/>
    <dgm:cxn modelId="{BAE7FB6D-1081-43AB-9DD3-61B706934EBD}" srcId="{2DBF4AEF-0BC8-45EC-9A56-9F5A13FA3050}" destId="{46295BA5-B2EC-45C7-A639-0B9F8517741C}" srcOrd="2" destOrd="0" parTransId="{BEB5E4E1-A48C-4CC5-94DE-4D625E0C47B1}" sibTransId="{90CC7762-2538-4B84-A6D9-AE048E62DD69}"/>
    <dgm:cxn modelId="{DF1A4955-AD02-40B7-A457-15E4FD8F1487}" srcId="{2DBF4AEF-0BC8-45EC-9A56-9F5A13FA3050}" destId="{6E35A0A8-43D5-4FA2-8EE8-98C69B460CCF}" srcOrd="3" destOrd="0" parTransId="{E21AA6C8-09C4-42B5-96D0-3A17436A1EA3}" sibTransId="{54DB2F72-16F8-4B75-AB73-3FCC2A5649D1}"/>
    <dgm:cxn modelId="{B390DDFC-0BFB-4B98-BA37-83D62337F195}" srcId="{2DBF4AEF-0BC8-45EC-9A56-9F5A13FA3050}" destId="{430EC710-61A5-4019-9770-9F2A4284A3EB}" srcOrd="4" destOrd="0" parTransId="{FB34278A-6DAB-4FB7-8B00-9238600B53B9}" sibTransId="{105C9577-41AB-475B-A858-3C47884BBDD1}"/>
    <dgm:cxn modelId="{1E83EF18-A73E-4935-B85B-C02BC3EAFB9A}" srcId="{2DBF4AEF-0BC8-45EC-9A56-9F5A13FA3050}" destId="{E62E64CF-B63F-49A0-83C4-D07E85FFDEDC}" srcOrd="5" destOrd="0" parTransId="{51BCAE9D-34D7-4259-9C82-247D2778FD10}" sibTransId="{89ABD3AA-BFF9-4AC3-879C-460BDC1EB4CD}"/>
    <dgm:cxn modelId="{7E21955A-F853-43C6-9626-68A9D4CAC7E4}" srcId="{E62E64CF-B63F-49A0-83C4-D07E85FFDEDC}" destId="{97E94826-71A7-4506-9415-939A79F21CB8}" srcOrd="0" destOrd="0" parTransId="{26538A5E-511F-483B-87E3-B08B52CB66D5}" sibTransId="{F8344BC2-37FD-4C5E-8C10-CAD6DEE25963}"/>
    <dgm:cxn modelId="{95B385B1-D887-4583-8F19-0FCAB43DE70A}" type="presOf" srcId="{2DBF4AEF-0BC8-45EC-9A56-9F5A13FA3050}" destId="{BA9477B3-2693-4EF5-9BD4-92BA891CD372}" srcOrd="0" destOrd="0" presId="urn:microsoft.com/office/officeart/2005/8/layout/default"/>
    <dgm:cxn modelId="{4C4CF409-430D-4011-8CC4-56B801DA1D8C}" type="presParOf" srcId="{BA9477B3-2693-4EF5-9BD4-92BA891CD372}" destId="{46E1685C-2BF0-4888-BD8B-47D376D68004}" srcOrd="0" destOrd="0" presId="urn:microsoft.com/office/officeart/2005/8/layout/default"/>
    <dgm:cxn modelId="{073F4298-B299-46B5-979D-2C1CA53D40C5}" type="presOf" srcId="{DBB1DEAA-0C54-44C9-A61C-71F45F8A9734}" destId="{46E1685C-2BF0-4888-BD8B-47D376D68004}" srcOrd="0" destOrd="0" presId="urn:microsoft.com/office/officeart/2005/8/layout/default"/>
    <dgm:cxn modelId="{982530B9-E486-4398-A39D-AD0A0E8F89DB}" type="presParOf" srcId="{BA9477B3-2693-4EF5-9BD4-92BA891CD372}" destId="{959F90E1-1643-47A0-B044-B9E2CE43ABA9}" srcOrd="1" destOrd="0" presId="urn:microsoft.com/office/officeart/2005/8/layout/default"/>
    <dgm:cxn modelId="{3EBE7553-2EA3-4115-8E76-B10543EB7D18}" type="presParOf" srcId="{BA9477B3-2693-4EF5-9BD4-92BA891CD372}" destId="{F2EA1DC1-BB5C-4651-B3A3-12634CCAC177}" srcOrd="2" destOrd="0" presId="urn:microsoft.com/office/officeart/2005/8/layout/default"/>
    <dgm:cxn modelId="{484001AF-43AC-40D0-B3A2-A53EAC1D3405}" type="presOf" srcId="{1328A774-0B70-41FB-ADD0-43B7DC2821B7}" destId="{F2EA1DC1-BB5C-4651-B3A3-12634CCAC177}" srcOrd="0" destOrd="0" presId="urn:microsoft.com/office/officeart/2005/8/layout/default"/>
    <dgm:cxn modelId="{672F5C15-1CBA-44C2-BBC2-2044D4958C96}" type="presParOf" srcId="{BA9477B3-2693-4EF5-9BD4-92BA891CD372}" destId="{DD01A1F2-26F0-427C-A99E-A33898CDD76B}" srcOrd="3" destOrd="0" presId="urn:microsoft.com/office/officeart/2005/8/layout/default"/>
    <dgm:cxn modelId="{D2AAA7B2-60F8-48CA-A772-7EA940861CA5}" type="presParOf" srcId="{BA9477B3-2693-4EF5-9BD4-92BA891CD372}" destId="{C24F27DE-5A50-4331-A286-AAA89BA45754}" srcOrd="4" destOrd="0" presId="urn:microsoft.com/office/officeart/2005/8/layout/default"/>
    <dgm:cxn modelId="{FAF93119-9841-4EED-89BC-60A79549D676}" type="presOf" srcId="{46295BA5-B2EC-45C7-A639-0B9F8517741C}" destId="{C24F27DE-5A50-4331-A286-AAA89BA45754}" srcOrd="0" destOrd="0" presId="urn:microsoft.com/office/officeart/2005/8/layout/default"/>
    <dgm:cxn modelId="{AC446393-E972-42AC-B03D-DE746254E3F3}" type="presParOf" srcId="{BA9477B3-2693-4EF5-9BD4-92BA891CD372}" destId="{8C898F36-0CB8-46E6-ACF9-10FD19B3F5EF}" srcOrd="5" destOrd="0" presId="urn:microsoft.com/office/officeart/2005/8/layout/default"/>
    <dgm:cxn modelId="{781B5B52-E16C-4038-9E6C-907121EDFFFE}" type="presParOf" srcId="{BA9477B3-2693-4EF5-9BD4-92BA891CD372}" destId="{FBB4993F-BAF9-4E19-A3BF-42216BABC1BB}" srcOrd="6" destOrd="0" presId="urn:microsoft.com/office/officeart/2005/8/layout/default"/>
    <dgm:cxn modelId="{D6494729-4A13-4DEF-959F-2B253C8C8B7A}" type="presOf" srcId="{6E35A0A8-43D5-4FA2-8EE8-98C69B460CCF}" destId="{FBB4993F-BAF9-4E19-A3BF-42216BABC1BB}" srcOrd="0" destOrd="0" presId="urn:microsoft.com/office/officeart/2005/8/layout/default"/>
    <dgm:cxn modelId="{DEFEA80E-DEBB-467B-A9B3-B8B9C159DBE0}" type="presParOf" srcId="{BA9477B3-2693-4EF5-9BD4-92BA891CD372}" destId="{86454EDA-EF17-4DE0-A526-AFBD802C8910}" srcOrd="7" destOrd="0" presId="urn:microsoft.com/office/officeart/2005/8/layout/default"/>
    <dgm:cxn modelId="{48CA555C-1FCE-495A-8F0B-68E8FCC6A413}" type="presParOf" srcId="{BA9477B3-2693-4EF5-9BD4-92BA891CD372}" destId="{BB063EF8-370D-450C-A25F-B94C42CA4A72}" srcOrd="8" destOrd="0" presId="urn:microsoft.com/office/officeart/2005/8/layout/default"/>
    <dgm:cxn modelId="{F59D28F6-E3ED-4679-99BF-A5FEB63FDD83}" type="presOf" srcId="{430EC710-61A5-4019-9770-9F2A4284A3EB}" destId="{BB063EF8-370D-450C-A25F-B94C42CA4A72}" srcOrd="0" destOrd="0" presId="urn:microsoft.com/office/officeart/2005/8/layout/default"/>
    <dgm:cxn modelId="{D1233518-1BF8-416C-88DA-C006F77587F5}" type="presParOf" srcId="{BA9477B3-2693-4EF5-9BD4-92BA891CD372}" destId="{F54E950A-D028-4E8A-AFBA-E19B5F6C60DE}" srcOrd="9" destOrd="0" presId="urn:microsoft.com/office/officeart/2005/8/layout/default"/>
    <dgm:cxn modelId="{65864F43-F243-467E-B204-4E61D6725B13}" type="presParOf" srcId="{BA9477B3-2693-4EF5-9BD4-92BA891CD372}" destId="{718A046C-BB1B-4600-8A2B-F1D6AE800028}" srcOrd="10" destOrd="0" presId="urn:microsoft.com/office/officeart/2005/8/layout/default"/>
    <dgm:cxn modelId="{2FDE0EE7-B7C2-4975-BBCE-66F96FE5A7EC}" type="presOf" srcId="{E62E64CF-B63F-49A0-83C4-D07E85FFDEDC}" destId="{718A046C-BB1B-4600-8A2B-F1D6AE800028}" srcOrd="0" destOrd="0" presId="urn:microsoft.com/office/officeart/2005/8/layout/default"/>
    <dgm:cxn modelId="{3C200152-512B-4DA8-B39E-0306A1F0A460}" type="presOf" srcId="{97E94826-71A7-4506-9415-939A79F21CB8}" destId="{718A046C-BB1B-4600-8A2B-F1D6AE800028}" srcOrd="0" destOrd="1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main"/>
    </a:ext>
  </dgm:extLst>
</dgm:dataModel>
</file>

<file path=ppt/diagrams/drawing1.xml><?xml version="1.0" encoding="utf-8"?>
<dsp:drawing xmlns:a="http://schemas.openxmlformats.org/drawingml/2006/main" xmlns:r="http://schemas.openxmlformats.org/officeDocument/2006/relationships" xmlns:dsp="http://schemas.microsoft.com/office/drawing/2008/diagram">
  <dsp:spTree>
    <dsp:nvGrpSpPr>
      <dsp:cNvPr id="0" name=""/>
      <dsp:cNvGrpSpPr/>
    </dsp:nvGrpSpPr>
    <dsp:grpSpPr/>
    <dsp:sp modelId="{46E1685C-2BF0-4888-BD8B-47D376D68004}">
      <dsp:nvSpPr>
        <dsp:cNvPr id="0" name=""/>
        <dsp:cNvSpPr/>
      </dsp:nvSpPr>
      <dsp:spPr>
        <a:xfrm>
          <a:off x="620" y="12154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900" kern="1200"/>
        </a:p>
      </dsp:txBody>
      <dsp:txXfrm>
        <a:off x="620" y="121542"/>
        <a:ext cx="2418457" cy="1451074"/>
      </dsp:txXfrm>
    </dsp:sp>
    <dsp:sp modelId="{F2EA1DC1-BB5C-4651-B3A3-12634CCAC177}">
      <dsp:nvSpPr>
        <dsp:cNvPr id="0" name=""/>
        <dsp:cNvSpPr/>
      </dsp:nvSpPr>
      <dsp:spPr>
        <a:xfrm>
          <a:off x="2660922" y="12154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900" kern="1200"/>
        </a:p>
      </dsp:txBody>
      <dsp:txXfrm>
        <a:off x="2660922" y="121542"/>
        <a:ext cx="2418457" cy="1451074"/>
      </dsp:txXfrm>
    </dsp:sp>
    <dsp:sp modelId="{C24F27DE-5A50-4331-A286-AAA89BA45754}">
      <dsp:nvSpPr>
        <dsp:cNvPr id="0" name=""/>
        <dsp:cNvSpPr/>
      </dsp:nvSpPr>
      <dsp:spPr>
        <a:xfrm>
          <a:off x="620" y="181446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900" kern="1200"/>
        </a:p>
      </dsp:txBody>
      <dsp:txXfrm>
        <a:off x="620" y="1814462"/>
        <a:ext cx="2418457" cy="1451074"/>
      </dsp:txXfrm>
    </dsp:sp>
    <dsp:sp modelId="{FBB4993F-BAF9-4E19-A3BF-42216BABC1BB}">
      <dsp:nvSpPr>
        <dsp:cNvPr id="0" name=""/>
        <dsp:cNvSpPr/>
      </dsp:nvSpPr>
      <dsp:spPr>
        <a:xfrm>
          <a:off x="2660922" y="181446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900" kern="1200"/>
        </a:p>
      </dsp:txBody>
      <dsp:txXfrm>
        <a:off x="2660922" y="1814462"/>
        <a:ext cx="2418457" cy="1451074"/>
      </dsp:txXfrm>
    </dsp:sp>
    <dsp:sp modelId="{BB063EF8-370D-450C-A25F-B94C42CA4A72}">
      <dsp:nvSpPr>
        <dsp:cNvPr id="0" name=""/>
        <dsp:cNvSpPr/>
      </dsp:nvSpPr>
      <dsp:spPr>
        <a:xfrm>
          <a:off x="620" y="350738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900" kern="1200"/>
        </a:p>
      </dsp:txBody>
      <dsp:txXfrm>
        <a:off x="620" y="3507382"/>
        <a:ext cx="2418457" cy="1451074"/>
      </dsp:txXfrm>
    </dsp:sp>
    <dsp:sp modelId="{718A046C-BB1B-4600-8A2B-F1D6AE800028}">
      <dsp:nvSpPr>
        <dsp:cNvPr id="0" name=""/>
        <dsp:cNvSpPr/>
      </dsp:nvSpPr>
      <dsp:spPr>
        <a:xfrm>
          <a:off x="2660922" y="350738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2900" kern="1200"/>
            <a:t>Test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300" kern="1200"/>
            <a:t>New Node Added</a:t>
          </a:r>
        </a:p>
      </dsp:txBody>
      <dsp:txXfrm>
        <a:off x="2660922" y="3507382"/>
        <a:ext cx="2418457" cy="1451074"/>
      </dsp:txXfrm>
    </dsp:sp>
  </dsp:spTree>
</dsp:drawing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microsoft.com/office/2007/relationships/diagramDrawing" Target="../diagrams/drawing1.xml" /><Relationship Id="rId3" Type="http://schemas.openxmlformats.org/officeDocument/2006/relationships/diagramData" Target="../diagrams/data1.xml" /><Relationship Id="rId4" Type="http://schemas.openxmlformats.org/officeDocument/2006/relationships/diagramLayout" Target="../diagrams/layout1.xml" /><Relationship Id="rId5" Type="http://schemas.openxmlformats.org/officeDocument/2006/relationships/diagramQuickStyle" Target="../diagrams/quickStyle1.xml" /><Relationship Id="rId6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3" r:lo="rId4" r:qs="rId5" r:cs="rId6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4971"/>
  <p:tag name="AS_OS" val="Microsoft Windows NT 10.0"/>
  <p:tag name="AS_RELEASE_DATE" val="2016.09.26"/>
  <p:tag name="AS_TITLE" val="Aspose.Slides for Java"/>
  <p:tag name="AS_VERSION" val="16.8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1</SharedDoc>
  <HyperlinkBase>http://groupdocs.com</HyperlinkBase>
  <HyperlinksChanged>0</HyperlinksChanged>
  <Application>Aspose.Slides for Java</Application>
  <AppVersion>16.0800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asdf</dc:title>
  <cp:contentType>content type</cp:contentType>
  <dc:creator>asd</dc:creator>
  <cp:keywords>asd</cp:keywords>
  <cp:lastModifiedBy>Ali Ahmed sahi</cp:lastModifiedBy>
  <cp:revision>2</cp:revision>
  <cp:lastPrinted>2014-06-10T00:22:25.000</cp:lastPrinted>
  <dcterms:created xsi:type="dcterms:W3CDTF">2014-06-10T00:22:25Z</dcterms:created>
  <dcterms:modified xsi:type="dcterms:W3CDTF">2017-09-29T18:29:40Z</dcterms:modified>
</cp:coreProperties>
</file>