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7.2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0" d="100"/>
          <a:sy n="0" d="100"/>
        </p:scale>
        <p:origin x="0" y="0"/>
      </p:cViewPr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theme" Target="theme/theme1.xml" /><Relationship Id="rId11" Type="http://schemas.openxmlformats.org/officeDocument/2006/relationships/tableStyles" Target="tableStyles.xml" /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tags" Target="tags/tag1.xml" /><Relationship Id="rId8" Type="http://schemas.openxmlformats.org/officeDocument/2006/relationships/presProps" Target="presProps.xml" /><Relationship Id="rId9" Type="http://schemas.openxmlformats.org/officeDocument/2006/relationships/viewProps" Target="viewProp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EF8EF-1D03-4F45-834B-0BF9447E5C5F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103F-718B-45AF-B5DA-75FC81246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17606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EF8EF-1D03-4F45-834B-0BF9447E5C5F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103F-718B-45AF-B5DA-75FC81246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45653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EF8EF-1D03-4F45-834B-0BF9447E5C5F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103F-718B-45AF-B5DA-75FC81246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0217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EF8EF-1D03-4F45-834B-0BF9447E5C5F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103F-718B-45AF-B5DA-75FC81246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35815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EF8EF-1D03-4F45-834B-0BF9447E5C5F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103F-718B-45AF-B5DA-75FC81246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91285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EF8EF-1D03-4F45-834B-0BF9447E5C5F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103F-718B-45AF-B5DA-75FC81246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99880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EF8EF-1D03-4F45-834B-0BF9447E5C5F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103F-718B-45AF-B5DA-75FC81246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81996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EF8EF-1D03-4F45-834B-0BF9447E5C5F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103F-718B-45AF-B5DA-75FC81246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2899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EF8EF-1D03-4F45-834B-0BF9447E5C5F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103F-718B-45AF-B5DA-75FC81246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02637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EF8EF-1D03-4F45-834B-0BF9447E5C5F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103F-718B-45AF-B5DA-75FC81246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8072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EF8EF-1D03-4F45-834B-0BF9447E5C5F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103F-718B-45AF-B5DA-75FC81246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36686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EF8EF-1D03-4F45-834B-0BF9447E5C5F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1103F-718B-45AF-B5DA-75FC81246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84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jpe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en.wikipedia.org/wiki/Edward_Lorenz" TargetMode="Externa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470025"/>
          </a:xfrm>
        </p:spPr>
        <p:txBody>
          <a:bodyPr/>
          <a:lstStyle/>
          <a:p>
            <a:r>
              <a:rPr lang="en-US" smtClean="0"/>
              <a:t>The butterfly effect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51" y="1219200"/>
            <a:ext cx="7589685" cy="4953000"/>
          </a:xfrm>
          <a:prstGeom prst="rect">
            <a:avLst/>
          </a:prstGeom>
        </p:spPr>
      </p:pic>
      <p:sp>
        <p:nvSpPr>
          <p:cNvPr id="7" name="Title 1"/>
          <p:cNvSpPr txBox="1"/>
          <p:nvPr/>
        </p:nvSpPr>
        <p:spPr>
          <a:xfrm>
            <a:off x="914400" y="5856287"/>
            <a:ext cx="7315200" cy="631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smtClean="0"/>
              <a:t>Muhammad Atir Tahir</a:t>
            </a:r>
            <a:endParaRPr lang="en-US" sz="2400"/>
          </a:p>
        </p:txBody>
      </p:sp>
      <p:sp>
        <p:nvSpPr>
          <p:cNvPr id="8" name="New shape"/>
          <p:cNvSpPr/>
          <p:nvPr/>
        </p:nvSpPr>
        <p:spPr>
          <a:xfrm>
            <a:off x="0" y="0"/>
            <a:ext cx="1270000" cy="127000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  <p:style>
          <a:lnRef idx="2">
            <a:srgbClr val="FFFFFF">
              <a:alpha val="0"/>
            </a:srgbClr>
          </a:lnRef>
          <a:fillRef idx="1">
            <a:srgbClr val="000000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0" i="0" u="none" strike="noStrike">
                <a:solidFill>
                  <a:srgbClr val="000000"/>
                </a:solidFill>
                <a:latin typeface="Times New Roman"/>
              </a:rPr>
              <a:t>John Smith</a:t>
            </a:r>
          </a:p>
        </p:txBody>
      </p:sp>
    </p:spTree>
    <p:extLst>
      <p:ext uri="{BB962C8B-B14F-4D97-AF65-F5344CB8AC3E}">
        <p14:creationId xmlns:p14="http://schemas.microsoft.com/office/powerpoint/2010/main" val="2347390910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name of the effect, coined by </a:t>
            </a:r>
            <a:r>
              <a:rPr lang="en-US">
                <a:hlinkClick r:id="rId2" tooltip="Edward Lorenz"/>
              </a:rPr>
              <a:t>Edward </a:t>
            </a:r>
            <a:r>
              <a:rPr lang="en-US" smtClean="0">
                <a:hlinkClick r:id="rId2" tooltip="Edward Lorenz"/>
              </a:rPr>
              <a:t>Lorenz</a:t>
            </a:r>
            <a:endParaRPr lang="en-US" smtClean="0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01689527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Theory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It has been said that something as small as the flutter of a butterfly’s wing can ultimately cause a typhoon halfway around the world.</a:t>
            </a:r>
          </a:p>
          <a:p>
            <a:r>
              <a:rPr lang="en-US" smtClean="0"/>
              <a:t>Chinese P</a:t>
            </a:r>
          </a:p>
          <a:p>
            <a:r>
              <a:rPr lang="en-US" smtClean="0"/>
              <a:t>Your acts are effecting someone somewhere </a:t>
            </a:r>
          </a:p>
        </p:txBody>
      </p:sp>
    </p:spTree>
    <p:extLst>
      <p:ext uri="{BB962C8B-B14F-4D97-AF65-F5344CB8AC3E}">
        <p14:creationId xmlns:p14="http://schemas.microsoft.com/office/powerpoint/2010/main" val="1601019216"/>
      </p:ext>
    </p:extLst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 </a:t>
            </a:r>
            <a:r>
              <a:rPr lang="en-US" sz="4900" smtClean="0"/>
              <a:t>How </a:t>
            </a:r>
            <a:r>
              <a:rPr lang="en-US" sz="4900"/>
              <a:t>the butterfly effect theory can improve your life?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Getting rid of a false </a:t>
            </a:r>
            <a:r>
              <a:rPr lang="en-US" smtClean="0"/>
              <a:t>belief</a:t>
            </a:r>
          </a:p>
          <a:p>
            <a:r>
              <a:rPr lang="en-US"/>
              <a:t>Tiny changes that can boost your social </a:t>
            </a:r>
            <a:r>
              <a:rPr lang="en-US" smtClean="0"/>
              <a:t>relations</a:t>
            </a:r>
          </a:p>
          <a:p>
            <a:r>
              <a:rPr lang="en-US"/>
              <a:t>Waking up thirty minutes earlier</a:t>
            </a:r>
            <a:endParaRPr lang="en-US" smtClean="0"/>
          </a:p>
          <a:p>
            <a:r>
              <a:rPr lang="en-US"/>
              <a:t>I</a:t>
            </a:r>
            <a:r>
              <a:rPr lang="en-US" smtClean="0"/>
              <a:t>f </a:t>
            </a:r>
            <a:r>
              <a:rPr lang="en-US"/>
              <a:t>you do something, do it with the notion that you were supposed to do it, and if something has happened to you, it was supposed to happen to you</a:t>
            </a:r>
            <a:r>
              <a:rPr lang="en-US" smtClean="0"/>
              <a:t>.</a:t>
            </a:r>
          </a:p>
          <a:p>
            <a:r>
              <a:rPr lang="en-US"/>
              <a:t>T</a:t>
            </a:r>
            <a:r>
              <a:rPr lang="en-US" smtClean="0"/>
              <a:t>here </a:t>
            </a:r>
            <a:r>
              <a:rPr lang="en-US"/>
              <a:t>aren’t any coincidences or accidents. 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04813991"/>
      </p:ext>
    </p:extLst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if </a:t>
            </a:r>
            <a:r>
              <a:rPr lang="en-US"/>
              <a:t>you sow a thought - you'll reap an </a:t>
            </a:r>
            <a:r>
              <a:rPr lang="en-US" smtClean="0"/>
              <a:t>act</a:t>
            </a:r>
          </a:p>
          <a:p>
            <a:r>
              <a:rPr lang="en-US" smtClean="0"/>
              <a:t>if </a:t>
            </a:r>
            <a:r>
              <a:rPr lang="en-US"/>
              <a:t>you sow an act- you'll reap a </a:t>
            </a:r>
            <a:r>
              <a:rPr lang="en-US" smtClean="0"/>
              <a:t>habit</a:t>
            </a:r>
          </a:p>
          <a:p>
            <a:r>
              <a:rPr lang="en-US" smtClean="0"/>
              <a:t>if </a:t>
            </a:r>
            <a:r>
              <a:rPr lang="en-US"/>
              <a:t>you sow a habit-you will reap a </a:t>
            </a:r>
            <a:r>
              <a:rPr lang="en-US" smtClean="0"/>
              <a:t>character</a:t>
            </a:r>
          </a:p>
          <a:p>
            <a:r>
              <a:rPr lang="en-US" smtClean="0"/>
              <a:t>if </a:t>
            </a:r>
            <a:r>
              <a:rPr lang="en-US"/>
              <a:t>you sow a character- you will reap a fate.</a:t>
            </a:r>
          </a:p>
        </p:txBody>
      </p:sp>
    </p:spTree>
    <p:extLst>
      <p:ext uri="{BB962C8B-B14F-4D97-AF65-F5344CB8AC3E}">
        <p14:creationId xmlns:p14="http://schemas.microsoft.com/office/powerpoint/2010/main" val="392355223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icrosoft Windows NT 10.0"/>
  <p:tag name="AS_RELEASE_DATE" val="2017.02.28"/>
  <p:tag name="AS_TITLE" val="Aspose.Slides for Java"/>
  <p:tag name="AS_VERSION" val="17.2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18</Paragraphs>
  <Slides>5</Slides>
  <Notes>0</Notes>
  <TotalTime>242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6">
      <vt:lpstr>Office Theme</vt:lpstr>
      <vt:lpstr>The butterfly effect</vt:lpstr>
      <vt:lpstr>Slide 2</vt:lpstr>
      <vt:lpstr>Theory</vt:lpstr>
      <vt:lpstr> How the butterfly effect theory can improve your life? </vt:lpstr>
      <vt:lpstr>Slide 5</vt:lpstr>
    </vt:vector>
  </TitlesOfParts>
  <LinksUpToDate>0</LinksUpToDate>
  <SharedDoc>0</SharedDoc>
  <HyperlinksChanged>0</HyperlinksChanged>
  <Application>Aspose.Slides for Java</Application>
  <AppVersion>17.0200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The butterfly effect</dc:title>
  <dc:creator>atir</dc:creator>
  <cp:lastModifiedBy>atir</cp:lastModifiedBy>
  <cp:revision>13</cp:revision>
  <dcterms:created xsi:type="dcterms:W3CDTF">2015-04-28T07:13:03Z</dcterms:created>
  <dcterms:modified xsi:type="dcterms:W3CDTF">2017-06-22T15:51:42Z</dcterms:modified>
</cp:coreProperties>
</file>