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8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26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86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6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11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29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86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0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5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9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38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8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51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3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A08048-FD65-4B33-8ADC-8A25174D5359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398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18FA5-45FA-428D-AE15-0E7C24407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529916"/>
            <a:ext cx="9144000" cy="2387600"/>
          </a:xfrm>
        </p:spPr>
        <p:txBody>
          <a:bodyPr/>
          <a:lstStyle/>
          <a:p>
            <a:r>
              <a:rPr lang="fr-FR" sz="5000" b="1" u="sng" dirty="0">
                <a:solidFill>
                  <a:srgbClr val="FF0000"/>
                </a:solidFill>
              </a:rPr>
              <a:t>Plante connecté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E40624-6526-46C2-995A-6154A02F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281926"/>
            <a:ext cx="3483005" cy="1379492"/>
          </a:xfrm>
        </p:spPr>
        <p:txBody>
          <a:bodyPr/>
          <a:lstStyle/>
          <a:p>
            <a:r>
              <a:rPr lang="fr-FR" sz="1600" dirty="0" err="1"/>
              <a:t>Muttur</a:t>
            </a:r>
            <a:r>
              <a:rPr lang="fr-FR" sz="1600" dirty="0"/>
              <a:t> </a:t>
            </a:r>
            <a:r>
              <a:rPr lang="fr-FR" sz="1600" dirty="0" err="1"/>
              <a:t>Devesh</a:t>
            </a:r>
            <a:endParaRPr lang="fr-FR" sz="1600" dirty="0"/>
          </a:p>
          <a:p>
            <a:r>
              <a:rPr lang="fr-FR" sz="1600" dirty="0" err="1"/>
              <a:t>Sedaros</a:t>
            </a:r>
            <a:r>
              <a:rPr lang="fr-FR" sz="1600" dirty="0"/>
              <a:t> Victor-Emmanuel</a:t>
            </a:r>
          </a:p>
          <a:p>
            <a:r>
              <a:rPr lang="fr-FR" sz="1600" dirty="0"/>
              <a:t>Gendi Cyrille</a:t>
            </a:r>
          </a:p>
          <a:p>
            <a:endParaRPr lang="fr-FR" dirty="0"/>
          </a:p>
        </p:txBody>
      </p:sp>
      <p:pic>
        <p:nvPicPr>
          <p:cNvPr id="1026" name="Picture 2" descr="RÃ©sultat de recherche d'images pour &quot;plantes connectÃ©&quot;">
            <a:extLst>
              <a:ext uri="{FF2B5EF4-FFF2-40B4-BE49-F238E27FC236}">
                <a16:creationId xmlns:a16="http://schemas.microsoft.com/office/drawing/2014/main" id="{35DA4FA4-84E2-4272-85C0-C13A0F84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80" y="1857684"/>
            <a:ext cx="4446973" cy="444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9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B565D-9DA1-4293-B1C7-796D4172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16" y="1806964"/>
            <a:ext cx="10122568" cy="2634471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Rendu 1: (1-25 janvier)</a:t>
            </a:r>
            <a:br>
              <a:rPr lang="fr-FR" b="1" u="sng" dirty="0">
                <a:solidFill>
                  <a:srgbClr val="FF0000"/>
                </a:solidFill>
              </a:rPr>
            </a:br>
            <a:br>
              <a:rPr lang="fr-FR" b="1" u="sng" dirty="0">
                <a:solidFill>
                  <a:srgbClr val="FF0000"/>
                </a:solidFill>
              </a:rPr>
            </a:br>
            <a:r>
              <a:rPr lang="fr-FR" dirty="0"/>
              <a:t>Algorithme, analyse-initial</a:t>
            </a:r>
          </a:p>
        </p:txBody>
      </p:sp>
    </p:spTree>
    <p:extLst>
      <p:ext uri="{BB962C8B-B14F-4D97-AF65-F5344CB8AC3E}">
        <p14:creationId xmlns:p14="http://schemas.microsoft.com/office/powerpoint/2010/main" val="71853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E6D75-5C1C-4F77-9B62-6546734B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7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5000" b="1" u="sng" dirty="0">
                <a:solidFill>
                  <a:srgbClr val="FF0000"/>
                </a:solidFill>
              </a:rPr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599510-4865-4162-94C5-69CFF4533DEA}"/>
              </a:ext>
            </a:extLst>
          </p:cNvPr>
          <p:cNvSpPr txBox="1"/>
          <p:nvPr/>
        </p:nvSpPr>
        <p:spPr>
          <a:xfrm>
            <a:off x="834501" y="2421440"/>
            <a:ext cx="10697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Rétroplanning sur Trello (Cyrille)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Algo initiale (V-E)</a:t>
            </a:r>
          </a:p>
        </p:txBody>
      </p:sp>
    </p:spTree>
    <p:extLst>
      <p:ext uri="{BB962C8B-B14F-4D97-AF65-F5344CB8AC3E}">
        <p14:creationId xmlns:p14="http://schemas.microsoft.com/office/powerpoint/2010/main" val="104615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B1BDE9-38FD-42AF-B1EC-8368CA88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175" y="2243559"/>
            <a:ext cx="6267857" cy="9128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u="sng" dirty="0" err="1">
                <a:solidFill>
                  <a:srgbClr val="FF0000"/>
                </a:solidFill>
              </a:rPr>
              <a:t>Algorithme</a:t>
            </a:r>
            <a:r>
              <a:rPr lang="en-US" sz="4800" b="1" u="sng" dirty="0">
                <a:solidFill>
                  <a:srgbClr val="FF0000"/>
                </a:solidFill>
              </a:rPr>
              <a:t> </a:t>
            </a:r>
            <a:r>
              <a:rPr lang="en-US" sz="4800" b="1" u="sng" dirty="0" err="1">
                <a:solidFill>
                  <a:srgbClr val="FF0000"/>
                </a:solidFill>
              </a:rPr>
              <a:t>inital</a:t>
            </a:r>
            <a:r>
              <a:rPr lang="en-US" sz="4800" b="1" u="sng" dirty="0">
                <a:solidFill>
                  <a:srgbClr val="FF0000"/>
                </a:solidFill>
              </a:rPr>
              <a:t> :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2CE2FF-8B1C-49AE-B8EF-7D3701652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37"/>
          <a:stretch/>
        </p:blipFill>
        <p:spPr>
          <a:xfrm>
            <a:off x="797205" y="786117"/>
            <a:ext cx="4972950" cy="512421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056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AE78A-44AD-4E8B-979A-D23894BD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16190"/>
            <a:ext cx="8534400" cy="2008718"/>
          </a:xfrm>
        </p:spPr>
        <p:txBody>
          <a:bodyPr>
            <a:noAutofit/>
          </a:bodyPr>
          <a:lstStyle/>
          <a:p>
            <a:pPr algn="ctr"/>
            <a:r>
              <a:rPr lang="fr-FR" sz="5000" b="1" u="sng" dirty="0">
                <a:solidFill>
                  <a:srgbClr val="FF0000"/>
                </a:solidFill>
              </a:rPr>
              <a:t>Base de données de la plante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CE64B-D40A-480F-977C-1F354839D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595793"/>
            <a:ext cx="8534400" cy="3615267"/>
          </a:xfrm>
        </p:spPr>
        <p:txBody>
          <a:bodyPr/>
          <a:lstStyle/>
          <a:p>
            <a:r>
              <a:rPr lang="fr-FR" dirty="0"/>
              <a:t>Nom: </a:t>
            </a:r>
          </a:p>
          <a:p>
            <a:r>
              <a:rPr lang="fr-FR" dirty="0"/>
              <a:t>Catégorie:</a:t>
            </a:r>
          </a:p>
          <a:p>
            <a:r>
              <a:rPr lang="fr-FR" dirty="0"/>
              <a:t>Description:</a:t>
            </a:r>
          </a:p>
          <a:p>
            <a:r>
              <a:rPr lang="fr-FR" dirty="0"/>
              <a:t>Photos:</a:t>
            </a:r>
          </a:p>
          <a:p>
            <a:r>
              <a:rPr lang="fr-FR" dirty="0"/>
              <a:t>Humidité optimale du sol:</a:t>
            </a:r>
          </a:p>
          <a:p>
            <a:r>
              <a:rPr lang="fr-FR" dirty="0"/>
              <a:t>Température atmosphérique optimale:</a:t>
            </a:r>
          </a:p>
          <a:p>
            <a:r>
              <a:rPr lang="fr-FR" dirty="0"/>
              <a:t>Luminosité optimale:</a:t>
            </a:r>
          </a:p>
          <a:p>
            <a:r>
              <a:rPr lang="fr-FR" dirty="0"/>
              <a:t>Période de floraison:</a:t>
            </a:r>
          </a:p>
        </p:txBody>
      </p:sp>
    </p:spTree>
    <p:extLst>
      <p:ext uri="{BB962C8B-B14F-4D97-AF65-F5344CB8AC3E}">
        <p14:creationId xmlns:p14="http://schemas.microsoft.com/office/powerpoint/2010/main" val="370885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03B6-8485-4C00-B8CD-3FFA6A19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686" y="1369380"/>
            <a:ext cx="12455371" cy="3178205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Rendu 2: (2 - 28 février)</a:t>
            </a:r>
            <a:br>
              <a:rPr lang="fr-FR" b="1" u="sng" dirty="0">
                <a:solidFill>
                  <a:srgbClr val="FF0000"/>
                </a:solidFill>
              </a:rPr>
            </a:br>
            <a:b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/>
              <a:t>Interface graphique,</a:t>
            </a:r>
            <a:br>
              <a:rPr lang="fr-FR" dirty="0"/>
            </a:br>
            <a:r>
              <a:rPr lang="fr-FR" dirty="0"/>
              <a:t>circulation dans les pages</a:t>
            </a:r>
          </a:p>
        </p:txBody>
      </p:sp>
    </p:spTree>
    <p:extLst>
      <p:ext uri="{BB962C8B-B14F-4D97-AF65-F5344CB8AC3E}">
        <p14:creationId xmlns:p14="http://schemas.microsoft.com/office/powerpoint/2010/main" val="378843768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Secteur</vt:lpstr>
      <vt:lpstr>Plante connecté  </vt:lpstr>
      <vt:lpstr>Rendu 1: (1-25 janvier)  Algorithme, analyse-initial</vt:lpstr>
      <vt:lpstr>Répartition des tâches</vt:lpstr>
      <vt:lpstr>Algorithme inital :</vt:lpstr>
      <vt:lpstr>Base de données de la plante</vt:lpstr>
      <vt:lpstr>Rendu 2: (2 - 28 février)  Interface graphique, circulation dans les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 connecté  </dc:title>
  <dc:creator>victor sedaros</dc:creator>
  <cp:lastModifiedBy>victor sedaros</cp:lastModifiedBy>
  <cp:revision>1</cp:revision>
  <dcterms:created xsi:type="dcterms:W3CDTF">2019-01-25T16:50:17Z</dcterms:created>
  <dcterms:modified xsi:type="dcterms:W3CDTF">2019-01-25T16:51:28Z</dcterms:modified>
</cp:coreProperties>
</file>