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0" r:id="rId3"/>
    <p:sldId id="257" r:id="rId4"/>
    <p:sldId id="259" r:id="rId5"/>
    <p:sldId id="261" r:id="rId6"/>
    <p:sldId id="258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8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26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86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6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11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29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86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0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5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9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38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8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51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3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A08048-FD65-4B33-8ADC-8A25174D5359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EAF021-69E7-4346-B904-5ABAECF91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398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18FA5-45FA-428D-AE15-0E7C24407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529916"/>
            <a:ext cx="9144000" cy="2387600"/>
          </a:xfrm>
        </p:spPr>
        <p:txBody>
          <a:bodyPr/>
          <a:lstStyle/>
          <a:p>
            <a:r>
              <a:rPr lang="fr-FR" sz="5000" b="1" u="sng" dirty="0">
                <a:solidFill>
                  <a:srgbClr val="FF0000"/>
                </a:solidFill>
              </a:rPr>
              <a:t>Plante connecté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E40624-6526-46C2-995A-6154A02F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281926"/>
            <a:ext cx="3483005" cy="1379492"/>
          </a:xfrm>
        </p:spPr>
        <p:txBody>
          <a:bodyPr/>
          <a:lstStyle/>
          <a:p>
            <a:r>
              <a:rPr lang="fr-FR" sz="1600" dirty="0"/>
              <a:t>Sedaros Victor-Emmanuel</a:t>
            </a:r>
          </a:p>
          <a:p>
            <a:r>
              <a:rPr lang="fr-FR" sz="1600" dirty="0"/>
              <a:t>Gendi Cyrille</a:t>
            </a:r>
          </a:p>
          <a:p>
            <a:endParaRPr lang="fr-FR" dirty="0"/>
          </a:p>
        </p:txBody>
      </p:sp>
      <p:pic>
        <p:nvPicPr>
          <p:cNvPr id="1026" name="Picture 2" descr="RÃ©sultat de recherche d'images pour &quot;plantes connectÃ©&quot;">
            <a:extLst>
              <a:ext uri="{FF2B5EF4-FFF2-40B4-BE49-F238E27FC236}">
                <a16:creationId xmlns:a16="http://schemas.microsoft.com/office/drawing/2014/main" id="{35DA4FA4-84E2-4272-85C0-C13A0F84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80" y="1857684"/>
            <a:ext cx="4446973" cy="444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9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ciel&#10;&#10;Description générée automatiquement">
            <a:extLst>
              <a:ext uri="{FF2B5EF4-FFF2-40B4-BE49-F238E27FC236}">
                <a16:creationId xmlns:a16="http://schemas.microsoft.com/office/drawing/2014/main" id="{EDBD6ABF-2EDD-4080-A8C9-040147931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4" y="237758"/>
            <a:ext cx="6585871" cy="6382484"/>
          </a:xfrm>
        </p:spPr>
      </p:pic>
    </p:spTree>
    <p:extLst>
      <p:ext uri="{BB962C8B-B14F-4D97-AF65-F5344CB8AC3E}">
        <p14:creationId xmlns:p14="http://schemas.microsoft.com/office/powerpoint/2010/main" val="75725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03B6-8485-4C00-B8CD-3FFA6A19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686" y="1369380"/>
            <a:ext cx="12455371" cy="3178205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CREATION DE LA BASE DE DONNEE </a:t>
            </a:r>
          </a:p>
        </p:txBody>
      </p:sp>
    </p:spTree>
    <p:extLst>
      <p:ext uri="{BB962C8B-B14F-4D97-AF65-F5344CB8AC3E}">
        <p14:creationId xmlns:p14="http://schemas.microsoft.com/office/powerpoint/2010/main" val="395158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C534-EE5C-46CF-9BC5-423FC420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5373A7-049F-4C81-8253-2A5779A7C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55" y="12992"/>
            <a:ext cx="5534889" cy="6832015"/>
          </a:xfrm>
        </p:spPr>
      </p:pic>
    </p:spTree>
    <p:extLst>
      <p:ext uri="{BB962C8B-B14F-4D97-AF65-F5344CB8AC3E}">
        <p14:creationId xmlns:p14="http://schemas.microsoft.com/office/powerpoint/2010/main" val="154963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03B6-8485-4C00-B8CD-3FFA6A19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686" y="1369380"/>
            <a:ext cx="12455371" cy="3178205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ARDUINO</a:t>
            </a:r>
            <a:br>
              <a:rPr lang="fr-FR" b="1" u="sng" dirty="0">
                <a:solidFill>
                  <a:srgbClr val="FF0000"/>
                </a:solidFill>
              </a:rPr>
            </a:br>
            <a:b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/>
              <a:t>Connection des capteurs</a:t>
            </a:r>
          </a:p>
        </p:txBody>
      </p:sp>
    </p:spTree>
    <p:extLst>
      <p:ext uri="{BB962C8B-B14F-4D97-AF65-F5344CB8AC3E}">
        <p14:creationId xmlns:p14="http://schemas.microsoft.com/office/powerpoint/2010/main" val="20884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F7537A-BBB5-4C18-8DBE-D4124330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904240"/>
            <a:ext cx="4659290" cy="10584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2800" dirty="0"/>
              <a:t>Capteur de température avec Module wifi </a:t>
            </a:r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186B93D9-21F4-4F36-A296-26C034AF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r="-1" b="-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BF0A91-41F1-4DCC-8927-10202F61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395" y="3146953"/>
            <a:ext cx="3479419" cy="1745721"/>
          </a:xfrm>
        </p:spPr>
        <p:txBody>
          <a:bodyPr anchor="t">
            <a:normAutofit/>
          </a:bodyPr>
          <a:lstStyle/>
          <a:p>
            <a:r>
              <a:rPr lang="en-US" sz="1400" dirty="0"/>
              <a:t>Connection du module WIFI ESP(8266) avec un </a:t>
            </a:r>
            <a:r>
              <a:rPr lang="en-US" sz="1400" dirty="0" err="1"/>
              <a:t>capteur</a:t>
            </a:r>
            <a:r>
              <a:rPr lang="en-US" sz="1400" dirty="0"/>
              <a:t> de </a:t>
            </a:r>
            <a:r>
              <a:rPr lang="en-US" sz="1400" dirty="0" err="1"/>
              <a:t>température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10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0344E-F848-4E7A-910C-5E7823C6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56" y="445684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37442-C22A-4D48-976D-7585BF12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916" y="2112264"/>
            <a:ext cx="8534400" cy="3615267"/>
          </a:xfrm>
        </p:spPr>
        <p:txBody>
          <a:bodyPr/>
          <a:lstStyle/>
          <a:p>
            <a:r>
              <a:rPr lang="fr-FR" dirty="0"/>
              <a:t>Répartition des taches</a:t>
            </a:r>
          </a:p>
          <a:p>
            <a:r>
              <a:rPr lang="fr-FR" dirty="0"/>
              <a:t>Algorithme initiale</a:t>
            </a:r>
          </a:p>
          <a:p>
            <a:r>
              <a:rPr lang="fr-FR" dirty="0"/>
              <a:t>Interface graphique</a:t>
            </a:r>
          </a:p>
          <a:p>
            <a:r>
              <a:rPr lang="fr-FR" dirty="0"/>
              <a:t>Modélisation de la base de données</a:t>
            </a:r>
          </a:p>
          <a:p>
            <a:r>
              <a:rPr lang="fr-FR" dirty="0"/>
              <a:t>Création de base de données</a:t>
            </a:r>
          </a:p>
          <a:p>
            <a:r>
              <a:rPr lang="fr-FR" dirty="0"/>
              <a:t>Connection </a:t>
            </a:r>
            <a:r>
              <a:rPr lang="fr-FR"/>
              <a:t>aux capteurs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96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E6D75-5C1C-4F77-9B62-6546734B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37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5000" b="1" u="sng" dirty="0">
                <a:solidFill>
                  <a:srgbClr val="FF0000"/>
                </a:solidFill>
              </a:rPr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599510-4865-4162-94C5-69CFF4533DEA}"/>
              </a:ext>
            </a:extLst>
          </p:cNvPr>
          <p:cNvSpPr txBox="1"/>
          <p:nvPr/>
        </p:nvSpPr>
        <p:spPr>
          <a:xfrm>
            <a:off x="834501" y="2421440"/>
            <a:ext cx="10697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Rétroplanning sur Trello (Cyrille)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Algo initiale (V-E)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Interface graphique (V-E)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Modélisation de la base de donnée (Cyrille)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Créations des tables en SQL (V-E)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Capteur Arduino (V-E)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615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B565D-9DA1-4293-B1C7-796D4172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16" y="1806964"/>
            <a:ext cx="10122568" cy="2634471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Algorithme, analyse-initial</a:t>
            </a:r>
          </a:p>
        </p:txBody>
      </p:sp>
    </p:spTree>
    <p:extLst>
      <p:ext uri="{BB962C8B-B14F-4D97-AF65-F5344CB8AC3E}">
        <p14:creationId xmlns:p14="http://schemas.microsoft.com/office/powerpoint/2010/main" val="71853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B1BDE9-38FD-42AF-B1EC-8368CA88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175" y="2243559"/>
            <a:ext cx="6267857" cy="9128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u="sng" dirty="0" err="1">
                <a:solidFill>
                  <a:srgbClr val="FF0000"/>
                </a:solidFill>
              </a:rPr>
              <a:t>Algorithme</a:t>
            </a:r>
            <a:r>
              <a:rPr lang="en-US" sz="4800" b="1" u="sng" dirty="0">
                <a:solidFill>
                  <a:srgbClr val="FF0000"/>
                </a:solidFill>
              </a:rPr>
              <a:t> </a:t>
            </a:r>
            <a:r>
              <a:rPr lang="en-US" sz="4800" b="1" u="sng" dirty="0" err="1">
                <a:solidFill>
                  <a:srgbClr val="FF0000"/>
                </a:solidFill>
              </a:rPr>
              <a:t>inital</a:t>
            </a:r>
            <a:r>
              <a:rPr lang="en-US" sz="4800" b="1" u="sng" dirty="0">
                <a:solidFill>
                  <a:srgbClr val="FF0000"/>
                </a:solidFill>
              </a:rPr>
              <a:t> :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2CE2FF-8B1C-49AE-B8EF-7D3701652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37"/>
          <a:stretch/>
        </p:blipFill>
        <p:spPr>
          <a:xfrm>
            <a:off x="797205" y="786117"/>
            <a:ext cx="4972950" cy="512421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05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AE78A-44AD-4E8B-979A-D23894BD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16190"/>
            <a:ext cx="8534400" cy="2008718"/>
          </a:xfrm>
        </p:spPr>
        <p:txBody>
          <a:bodyPr>
            <a:noAutofit/>
          </a:bodyPr>
          <a:lstStyle/>
          <a:p>
            <a:pPr algn="ctr"/>
            <a:r>
              <a:rPr lang="fr-FR" sz="5000" b="1" u="sng" dirty="0">
                <a:solidFill>
                  <a:srgbClr val="FF0000"/>
                </a:solidFill>
              </a:rPr>
              <a:t>Base de données de la plante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CE64B-D40A-480F-977C-1F354839D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595793"/>
            <a:ext cx="8534400" cy="3615267"/>
          </a:xfrm>
        </p:spPr>
        <p:txBody>
          <a:bodyPr/>
          <a:lstStyle/>
          <a:p>
            <a:r>
              <a:rPr lang="fr-FR" dirty="0"/>
              <a:t>Nom: </a:t>
            </a:r>
          </a:p>
          <a:p>
            <a:r>
              <a:rPr lang="fr-FR" dirty="0"/>
              <a:t>Catégorie:</a:t>
            </a:r>
          </a:p>
          <a:p>
            <a:r>
              <a:rPr lang="fr-FR" dirty="0"/>
              <a:t>Description:</a:t>
            </a:r>
          </a:p>
          <a:p>
            <a:r>
              <a:rPr lang="fr-FR" dirty="0"/>
              <a:t>Photos:</a:t>
            </a:r>
          </a:p>
          <a:p>
            <a:r>
              <a:rPr lang="fr-FR" dirty="0"/>
              <a:t>Humidité optimale du sol:</a:t>
            </a:r>
          </a:p>
          <a:p>
            <a:r>
              <a:rPr lang="fr-FR" dirty="0"/>
              <a:t>Température atmosphérique optimale:</a:t>
            </a:r>
          </a:p>
          <a:p>
            <a:r>
              <a:rPr lang="fr-FR" dirty="0"/>
              <a:t>Luminosité optimale:</a:t>
            </a:r>
          </a:p>
          <a:p>
            <a:r>
              <a:rPr lang="fr-FR" dirty="0"/>
              <a:t>Période de floraison:</a:t>
            </a:r>
          </a:p>
        </p:txBody>
      </p:sp>
    </p:spTree>
    <p:extLst>
      <p:ext uri="{BB962C8B-B14F-4D97-AF65-F5344CB8AC3E}">
        <p14:creationId xmlns:p14="http://schemas.microsoft.com/office/powerpoint/2010/main" val="370885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03B6-8485-4C00-B8CD-3FFA6A19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686" y="1369380"/>
            <a:ext cx="12455371" cy="3178205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Interface graphique,</a:t>
            </a:r>
            <a:br>
              <a:rPr lang="fr-FR" b="1" u="sng" dirty="0">
                <a:solidFill>
                  <a:srgbClr val="FF0000"/>
                </a:solidFill>
              </a:rPr>
            </a:br>
            <a:r>
              <a:rPr lang="fr-FR" b="1" u="sng" dirty="0">
                <a:solidFill>
                  <a:srgbClr val="FF0000"/>
                </a:solidFill>
              </a:rPr>
              <a:t>circulation dans les pages</a:t>
            </a:r>
          </a:p>
        </p:txBody>
      </p:sp>
    </p:spTree>
    <p:extLst>
      <p:ext uri="{BB962C8B-B14F-4D97-AF65-F5344CB8AC3E}">
        <p14:creationId xmlns:p14="http://schemas.microsoft.com/office/powerpoint/2010/main" val="378843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05C0EE-5A7A-4966-BDC1-E3CE4B23A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41" y="1136695"/>
            <a:ext cx="5114879" cy="425197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DB8E92-A3E1-412E-BA3A-72187FFA8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136696"/>
            <a:ext cx="4613030" cy="21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03B6-8485-4C00-B8CD-3FFA6A19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686" y="1369380"/>
            <a:ext cx="12455371" cy="3178205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MODELISATION DE LA BASE DE DONNEE </a:t>
            </a:r>
          </a:p>
        </p:txBody>
      </p:sp>
    </p:spTree>
    <p:extLst>
      <p:ext uri="{BB962C8B-B14F-4D97-AF65-F5344CB8AC3E}">
        <p14:creationId xmlns:p14="http://schemas.microsoft.com/office/powerpoint/2010/main" val="17442167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Grand écran</PresentationFormat>
  <Paragraphs>39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3</vt:lpstr>
      <vt:lpstr>Secteur</vt:lpstr>
      <vt:lpstr>Plante connecté  </vt:lpstr>
      <vt:lpstr>SOMMAIRE</vt:lpstr>
      <vt:lpstr>Répartition des tâches</vt:lpstr>
      <vt:lpstr>Algorithme, analyse-initial</vt:lpstr>
      <vt:lpstr>Algorithme inital :</vt:lpstr>
      <vt:lpstr>Base de données de la plante</vt:lpstr>
      <vt:lpstr>Interface graphique, circulation dans les pages</vt:lpstr>
      <vt:lpstr>Présentation PowerPoint</vt:lpstr>
      <vt:lpstr>MODELISATION DE LA BASE DE DONNEE </vt:lpstr>
      <vt:lpstr>Présentation PowerPoint</vt:lpstr>
      <vt:lpstr>CREATION DE LA BASE DE DONNEE </vt:lpstr>
      <vt:lpstr>Présentation PowerPoint</vt:lpstr>
      <vt:lpstr>ARDUINO  Connection des capteurs</vt:lpstr>
      <vt:lpstr>Capteur de température avec Module wifi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 connecté  </dc:title>
  <dc:creator>victor sedaros</dc:creator>
  <cp:lastModifiedBy>victor sedaros</cp:lastModifiedBy>
  <cp:revision>10</cp:revision>
  <dcterms:created xsi:type="dcterms:W3CDTF">2019-01-25T16:50:17Z</dcterms:created>
  <dcterms:modified xsi:type="dcterms:W3CDTF">2019-06-24T07:54:06Z</dcterms:modified>
</cp:coreProperties>
</file>