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Surveillance des Logs Système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Projet Bash avec alertes par mail</a:t>
            </a:r>
          </a:p>
          <a:p>
            <a:r>
              <a:t>Groupe 23 - UNIKIN (2024–2025)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 Bash – Alerte 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fonction traiter_alerte() {</a:t>
            </a:r>
          </a:p>
          <a:p>
            <a:r>
              <a:t>- Enregistre dans alertes_detectees.log</a:t>
            </a:r>
          </a:p>
          <a:p>
            <a:r>
              <a:t>- Envoie le message par mail avec mailutils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Résultat attendu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Détection immédiate des erreurs système</a:t>
            </a:r>
          </a:p>
          <a:p>
            <a:r>
              <a:t>- Mail reçu par l’administrateur</a:t>
            </a:r>
          </a:p>
          <a:p>
            <a:r>
              <a:t>- Archivage local des alertes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du système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Simulation d'une erreur</a:t>
            </a:r>
          </a:p>
          <a:p>
            <a:r>
              <a:t>- Réception de l’alerte par mail</a:t>
            </a:r>
          </a:p>
          <a:p>
            <a:r>
              <a:t>- Analyse dans le fichier de log local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Difficultés rencontrées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Filtrage trop large ou trop restrictif</a:t>
            </a:r>
          </a:p>
          <a:p>
            <a:r>
              <a:t>- Configuration de Postfix parfois instable</a:t>
            </a:r>
          </a:p>
          <a:p>
            <a:r>
              <a:t>- Envoi de mails bloqué sans mot de passe applicatif Gmail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Pistes d'amélioration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Interface graphique de configuration</a:t>
            </a:r>
          </a:p>
          <a:p>
            <a:r>
              <a:t>- Version Python avec plus d’options</a:t>
            </a:r>
          </a:p>
          <a:p>
            <a:r>
              <a:t>- Intégration avec Slack / Telegram</a:t>
            </a:r>
          </a:p>
          <a:p>
            <a:r>
              <a:t>- Journalisation avancée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Projet formateur (Bash, logs, sécurité)</a:t>
            </a:r>
          </a:p>
          <a:p>
            <a:r>
              <a:t>- Automatisation = gain de temps</a:t>
            </a:r>
          </a:p>
          <a:p>
            <a:r>
              <a:t>- Applicable aux petits serveurs réels</a:t>
            </a:r>
          </a:p>
          <a:p>
            <a:r>
              <a:t>- Esprit d’équipe et rigueur développés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Objectif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Créer un script Bash pour :</a:t>
            </a:r>
          </a:p>
          <a:p>
            <a:r>
              <a:t>- Surveiller les logs système (/var/log/syslog)</a:t>
            </a:r>
          </a:p>
          <a:p>
            <a:r>
              <a:t>- Détecter les erreurs critiques</a:t>
            </a:r>
          </a:p>
          <a:p>
            <a:r>
              <a:t>- Envoyer automatiquement un mail d'alerte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Les fichiers de logs sont essentiels à la sécurité et au diagnostic système.</a:t>
            </a:r>
          </a:p>
          <a:p>
            <a:r>
              <a:t>Mais :</a:t>
            </a:r>
          </a:p>
          <a:p>
            <a:r>
              <a:t>- Très volumineux</a:t>
            </a:r>
          </a:p>
          <a:p>
            <a:r>
              <a:t>- Difficiles à lire manuellement</a:t>
            </a:r>
          </a:p>
          <a:p>
            <a:r>
              <a:t>=&gt; Nécessité d'automatiser leur surveillance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Utilisées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Bash</a:t>
            </a:r>
          </a:p>
          <a:p>
            <a:r>
              <a:t>- Postfix</a:t>
            </a:r>
          </a:p>
          <a:p>
            <a:r>
              <a:t>- Mailutils</a:t>
            </a:r>
          </a:p>
          <a:p>
            <a:r>
              <a:t>- SMTP Gmail</a:t>
            </a:r>
          </a:p>
          <a:p>
            <a:r>
              <a:t>- Linux (Ubuntu)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Générale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Lecture continue de /var/log/syslog</a:t>
            </a:r>
          </a:p>
          <a:p>
            <a:r>
              <a:t>2. Filtrage par mots-clés : error, fail, etc.</a:t>
            </a:r>
          </a:p>
          <a:p>
            <a:r>
              <a:t>3. Enregistrement dans alertes_detectees.log</a:t>
            </a:r>
          </a:p>
          <a:p>
            <a:r>
              <a:t>4. Envoi de mail à l'administrateur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Mots-clés surveillés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error</a:t>
            </a:r>
          </a:p>
          <a:p>
            <a:r>
              <a:t>- fail</a:t>
            </a:r>
          </a:p>
          <a:p>
            <a:r>
              <a:t>- unauthorized</a:t>
            </a:r>
          </a:p>
          <a:p>
            <a:r>
              <a:t>- denied</a:t>
            </a:r>
          </a:p>
          <a:p>
            <a:r>
              <a:t>- invalid</a:t>
            </a:r>
          </a:p>
          <a:p>
            <a:r>
              <a:t>- disconnected</a:t>
            </a:r>
          </a:p>
          <a:p>
            <a:r>
              <a:t>- critical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 des outils système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Commandes :</a:t>
            </a:r>
          </a:p>
          <a:p>
            <a:r>
              <a:t>$ sudo apt install postfix mailutils libsasl2-modules</a:t>
            </a:r>
          </a:p>
          <a:p>
            <a:r>
              <a:t>$ sudo nano /etc/postfix/main.cf</a:t>
            </a:r>
          </a:p>
          <a:p>
            <a:r>
              <a:t>$ sudo postmap /etc/postfix/sasl_passwd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Configuration SMTP Gmail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Utilisation du port 587 avec TLS</a:t>
            </a:r>
          </a:p>
          <a:p>
            <a:r>
              <a:t>- Authentification via mot de passe d'application Gmail</a:t>
            </a:r>
          </a:p>
          <a:p>
            <a:r>
              <a:t>- Modification de /etc/postfix/main.cf</a:t>
            </a:r>
          </a:p>
          <a:p>
            <a:r>
              <a:t>- Fichier /etc/postfix/sasl_passwd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 Bash – Surveillance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tail -Fn0 "/var/log/syslog" | while read line</a:t>
            </a:r>
          </a:p>
          <a:p>
            <a:r>
              <a:t>if egrep -i "$KEYWORDS" ...</a:t>
            </a:r>
          </a:p>
          <a:p>
            <a:r>
              <a:t>  =&gt; traiter_alerte()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