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D7461-4237-41DC-9AFC-B4EF1796278B}" type="datetimeFigureOut">
              <a:rPr lang="fr-FR" smtClean="0"/>
              <a:t>03/05/2013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8B1D0-F40C-4F1A-810E-6801C7AAE4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25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D52A-E9DC-4EB8-89F0-3B045CE8651B}" type="datetimeFigureOut">
              <a:rPr lang="fr-FR" smtClean="0"/>
              <a:t>03/05/2013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F203-9F70-4EB8-9702-7889B7830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51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D52A-E9DC-4EB8-89F0-3B045CE8651B}" type="datetimeFigureOut">
              <a:rPr lang="fr-FR" smtClean="0"/>
              <a:t>03/05/2013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F203-9F70-4EB8-9702-7889B7830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58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D52A-E9DC-4EB8-89F0-3B045CE8651B}" type="datetimeFigureOut">
              <a:rPr lang="fr-FR" smtClean="0"/>
              <a:t>03/05/2013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F203-9F70-4EB8-9702-7889B7830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88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D52A-E9DC-4EB8-89F0-3B045CE8651B}" type="datetimeFigureOut">
              <a:rPr lang="fr-FR" smtClean="0"/>
              <a:t>03/05/2013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F203-9F70-4EB8-9702-7889B7830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103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D52A-E9DC-4EB8-89F0-3B045CE8651B}" type="datetimeFigureOut">
              <a:rPr lang="fr-FR" smtClean="0"/>
              <a:t>03/05/2013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F203-9F70-4EB8-9702-7889B7830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6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D52A-E9DC-4EB8-89F0-3B045CE8651B}" type="datetimeFigureOut">
              <a:rPr lang="fr-FR" smtClean="0"/>
              <a:t>03/05/2013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F203-9F70-4EB8-9702-7889B7830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43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D52A-E9DC-4EB8-89F0-3B045CE8651B}" type="datetimeFigureOut">
              <a:rPr lang="fr-FR" smtClean="0"/>
              <a:t>03/05/2013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F203-9F70-4EB8-9702-7889B7830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16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D52A-E9DC-4EB8-89F0-3B045CE8651B}" type="datetimeFigureOut">
              <a:rPr lang="fr-FR" smtClean="0"/>
              <a:t>03/05/2013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F203-9F70-4EB8-9702-7889B7830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33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D52A-E9DC-4EB8-89F0-3B045CE8651B}" type="datetimeFigureOut">
              <a:rPr lang="fr-FR" smtClean="0"/>
              <a:t>03/05/2013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F203-9F70-4EB8-9702-7889B7830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00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D52A-E9DC-4EB8-89F0-3B045CE8651B}" type="datetimeFigureOut">
              <a:rPr lang="fr-FR" smtClean="0"/>
              <a:t>03/05/2013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F203-9F70-4EB8-9702-7889B7830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70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D52A-E9DC-4EB8-89F0-3B045CE8651B}" type="datetimeFigureOut">
              <a:rPr lang="fr-FR" smtClean="0"/>
              <a:t>03/05/2013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CF203-9F70-4EB8-9702-7889B7830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12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9000"/>
            <a:lum/>
          </a:blip>
          <a:srcRect/>
          <a:stretch>
            <a:fillRect l="-7000" t="6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2D52A-E9DC-4EB8-89F0-3B045CE8651B}" type="datetimeFigureOut">
              <a:rPr lang="fr-FR" smtClean="0"/>
              <a:t>03/05/2013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CF203-9F70-4EB8-9702-7889B7830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16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recredanacyrgui.f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7000" t="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12" y="1700808"/>
            <a:ext cx="4104456" cy="2160240"/>
          </a:xfrm>
        </p:spPr>
        <p:txBody>
          <a:bodyPr>
            <a:normAutofit/>
          </a:bodyPr>
          <a:lstStyle/>
          <a:p>
            <a:r>
              <a:rPr lang="fr-FR" sz="5400" dirty="0" smtClean="0">
                <a:solidFill>
                  <a:schemeClr val="accent3">
                    <a:lumMod val="75000"/>
                  </a:schemeClr>
                </a:solidFill>
              </a:rPr>
              <a:t>Projet</a:t>
            </a:r>
            <a:br>
              <a:rPr lang="fr-FR" sz="54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fr-FR" sz="5400" dirty="0" err="1" smtClean="0">
                <a:solidFill>
                  <a:schemeClr val="accent3">
                    <a:lumMod val="75000"/>
                  </a:schemeClr>
                </a:solidFill>
              </a:rPr>
              <a:t>Anacyrgui</a:t>
            </a:r>
            <a:endParaRPr lang="fr-FR" sz="5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5301208"/>
            <a:ext cx="3240360" cy="1224136"/>
          </a:xfrm>
        </p:spPr>
        <p:txBody>
          <a:bodyPr>
            <a:normAutofit/>
          </a:bodyPr>
          <a:lstStyle/>
          <a:p>
            <a:pPr algn="l"/>
            <a:r>
              <a:rPr lang="fr-FR" sz="2800" dirty="0" smtClean="0"/>
              <a:t>Groupe 4</a:t>
            </a:r>
          </a:p>
          <a:p>
            <a:pPr algn="l"/>
            <a:r>
              <a:rPr lang="fr-FR" sz="2800" dirty="0" smtClean="0"/>
              <a:t>Master 2 </a:t>
            </a:r>
            <a:r>
              <a:rPr lang="fr-FR" sz="2800" dirty="0" err="1" smtClean="0"/>
              <a:t>Miage</a:t>
            </a:r>
            <a:endParaRPr lang="fr-FR" sz="2800" dirty="0"/>
          </a:p>
        </p:txBody>
      </p:sp>
      <p:sp>
        <p:nvSpPr>
          <p:cNvPr id="4" name="ZoneTexte 3"/>
          <p:cNvSpPr txBox="1"/>
          <p:nvPr/>
        </p:nvSpPr>
        <p:spPr>
          <a:xfrm>
            <a:off x="0" y="0"/>
            <a:ext cx="91440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50" i="1" dirty="0" smtClean="0">
                <a:solidFill>
                  <a:schemeClr val="tx2"/>
                </a:solidFill>
              </a:rPr>
              <a:t>ALLERON - BRUNI – ERREÇARET – FOREST – LAFITTE – LESPINASSE – MANSIER - MICHEL</a:t>
            </a:r>
            <a:endParaRPr lang="fr-FR" sz="165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26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CONTEXTE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Boutique récente :</a:t>
            </a:r>
          </a:p>
          <a:p>
            <a:pPr lvl="2"/>
            <a:r>
              <a:rPr lang="fr-FR" dirty="0" smtClean="0"/>
              <a:t>Bijoux </a:t>
            </a:r>
          </a:p>
          <a:p>
            <a:pPr lvl="2"/>
            <a:r>
              <a:rPr lang="fr-FR" dirty="0" smtClean="0"/>
              <a:t>Vernis</a:t>
            </a:r>
          </a:p>
          <a:p>
            <a:pPr lvl="2"/>
            <a:r>
              <a:rPr lang="fr-FR" dirty="0" smtClean="0"/>
              <a:t>Cosmétiques</a:t>
            </a:r>
          </a:p>
          <a:p>
            <a:pPr lvl="2"/>
            <a:r>
              <a:rPr lang="fr-FR" dirty="0" smtClean="0"/>
              <a:t>Accessoires</a:t>
            </a:r>
          </a:p>
          <a:p>
            <a:pPr lvl="2"/>
            <a:endParaRPr lang="fr-FR" dirty="0"/>
          </a:p>
          <a:p>
            <a:r>
              <a:rPr lang="fr-FR" dirty="0" smtClean="0"/>
              <a:t>Peu de concurrents </a:t>
            </a:r>
          </a:p>
          <a:p>
            <a:pPr marL="0" indent="0">
              <a:buNone/>
            </a:pPr>
            <a:r>
              <a:rPr lang="fr-FR" dirty="0" smtClean="0"/>
              <a:t>   (secteur du Blayais) </a:t>
            </a:r>
          </a:p>
        </p:txBody>
      </p:sp>
    </p:spTree>
    <p:extLst>
      <p:ext uri="{BB962C8B-B14F-4D97-AF65-F5344CB8AC3E}">
        <p14:creationId xmlns:p14="http://schemas.microsoft.com/office/powerpoint/2010/main" val="6670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CONTEXTE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besoin :</a:t>
            </a:r>
          </a:p>
          <a:p>
            <a:pPr lvl="2"/>
            <a:r>
              <a:rPr lang="fr-FR" dirty="0" smtClean="0"/>
              <a:t>Un site internet pour augmenter sa visibilité, et présenter ses produits</a:t>
            </a:r>
          </a:p>
          <a:p>
            <a:pPr lvl="2"/>
            <a:r>
              <a:rPr lang="fr-FR" dirty="0" smtClean="0"/>
              <a:t>Une application de gestion</a:t>
            </a:r>
          </a:p>
          <a:p>
            <a:pPr lvl="2"/>
            <a:endParaRPr lang="fr-FR" dirty="0"/>
          </a:p>
          <a:p>
            <a:r>
              <a:rPr lang="fr-FR" dirty="0" smtClean="0"/>
              <a:t>La solution proposée :</a:t>
            </a:r>
          </a:p>
          <a:p>
            <a:pPr lvl="2"/>
            <a:r>
              <a:rPr lang="fr-FR" dirty="0" smtClean="0"/>
              <a:t>Un site vitrine </a:t>
            </a:r>
            <a:r>
              <a:rPr lang="fr-FR" dirty="0" smtClean="0">
                <a:hlinkClick r:id="rId2"/>
              </a:rPr>
              <a:t>www.larecredanacyrgui.fr</a:t>
            </a:r>
            <a:endParaRPr lang="fr-FR" dirty="0" smtClean="0"/>
          </a:p>
          <a:p>
            <a:pPr lvl="2"/>
            <a:r>
              <a:rPr lang="fr-FR" dirty="0" smtClean="0"/>
              <a:t>Une application de gestion sous </a:t>
            </a:r>
          </a:p>
          <a:p>
            <a:pPr marL="914400" lvl="2" indent="0">
              <a:buNone/>
            </a:pPr>
            <a:r>
              <a:rPr lang="fr-FR" dirty="0"/>
              <a:t> </a:t>
            </a:r>
            <a:r>
              <a:rPr lang="fr-FR" dirty="0" smtClean="0"/>
              <a:t>   Excel (VBA)</a:t>
            </a:r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1743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PLAN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smtClean="0"/>
              <a:t>Organisation de l’équipe projet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Démonstration site internet</a:t>
            </a:r>
          </a:p>
          <a:p>
            <a:pPr marL="514350" indent="-514350">
              <a:buFont typeface="+mj-lt"/>
              <a:buAutoNum type="arabicPeriod"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smtClean="0"/>
              <a:t>Démonstration outil de gestion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095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1. ORGANISATION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63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1. ORGANISATION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2. SITE INTERNET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653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3. OUTIL DE GESTION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Démonstration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1725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6349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106</Words>
  <Application>Microsoft Office PowerPoint</Application>
  <PresentationFormat>Affichage à l'écran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Projet Anacyrgui</vt:lpstr>
      <vt:lpstr>CONTEXTE</vt:lpstr>
      <vt:lpstr>CONTEXTE</vt:lpstr>
      <vt:lpstr>PLAN</vt:lpstr>
      <vt:lpstr>1. ORGANISATION</vt:lpstr>
      <vt:lpstr>1. ORGANISATION</vt:lpstr>
      <vt:lpstr>2. SITE INTERNET</vt:lpstr>
      <vt:lpstr>3. OUTIL DE GESTION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marine mansier</dc:creator>
  <cp:lastModifiedBy>marine mansier</cp:lastModifiedBy>
  <cp:revision>6</cp:revision>
  <dcterms:created xsi:type="dcterms:W3CDTF">2013-05-03T09:26:05Z</dcterms:created>
  <dcterms:modified xsi:type="dcterms:W3CDTF">2013-05-03T13:52:20Z</dcterms:modified>
</cp:coreProperties>
</file>