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CAAE458-22D7-426C-BDFD-84E0503CD02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3138D-A868-48B6-ACC0-842C990A4E42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C4CB4-B582-4D18-822E-53126DCD108E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A80E3-0F74-4FC6-811F-BA8CB755B5E2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03C52-EAD8-463B-A6A0-54FD4FE484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6A6B6-DE72-477D-AA05-70C8FFBB1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ADBFD1-6C52-4823-AA69-FCFE64D722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D574A6-B338-43C3-96BB-3BE031DDAA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14AC25-C242-4B88-BF7A-8683B46D8D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6D104F-248C-490D-8EC6-668E18A66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73BA17-A4AA-4082-B5F9-902D7EEFA7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7E2204-E083-4782-AAB9-5FDE002FA0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6A1328-9B8D-41AC-BA8A-7EE5005072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3E4649-E6C1-4B14-B433-24395D6137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C6F4F-058A-4E81-9652-57E2BAFF5B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9D380-C098-460E-945A-76C5EF2C1B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A1D16B-8A58-48D1-AE11-E89ED8BF8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9CEDA0-DBF7-4064-B6C0-F955CC8F17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E767FF-929A-4362-AA20-18F8F8090D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4079E1-D9A5-4141-954F-0FF9DBB4BD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7A4997-5E7B-44C7-BD90-4F17334170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7BB19-19DE-4856-9263-62172E7C36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F5431-216D-4DD8-A145-791B4AD018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F25D2C-CBFE-4087-830F-8A0765743D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44FF28-A3A8-4027-9BD3-CC94B6027C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73349-A4C6-4202-82A1-738546EA5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020EE-043E-4D00-B737-E1D8317684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CC4F0-884A-48E7-B5AA-5C59256A4D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6E8A3-B893-4B53-A37D-A69EFAE1F607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D6EA45-5AF4-477D-BED4-396E5B0E0AC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7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Projet web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Hermann Marzelière, Antoine Riom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90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62424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Sommaire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2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  <p:sp>
        <p:nvSpPr>
          <p:cNvPr id="93" name="Sous-titre 2"/>
          <p:cNvSpPr/>
          <p:nvPr/>
        </p:nvSpPr>
        <p:spPr>
          <a:xfrm>
            <a:off x="3385080" y="1667520"/>
            <a:ext cx="645696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Organisation/répartition des taches 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de la maquette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Présentation du site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Problèmes rencontrés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62424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Organisation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5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  <p:pic>
        <p:nvPicPr>
          <p:cNvPr id="96" name="Image 5" descr=""/>
          <p:cNvPicPr/>
          <p:nvPr/>
        </p:nvPicPr>
        <p:blipFill>
          <a:blip r:embed="rId2"/>
          <a:stretch/>
        </p:blipFill>
        <p:spPr>
          <a:xfrm>
            <a:off x="2361960" y="4260600"/>
            <a:ext cx="1796760" cy="2399400"/>
          </a:xfrm>
          <a:prstGeom prst="rect">
            <a:avLst/>
          </a:prstGeom>
          <a:ln w="0">
            <a:noFill/>
          </a:ln>
        </p:spPr>
      </p:pic>
      <p:pic>
        <p:nvPicPr>
          <p:cNvPr id="97" name="Image 7" descr=""/>
          <p:cNvPicPr/>
          <p:nvPr/>
        </p:nvPicPr>
        <p:blipFill>
          <a:blip r:embed="rId3"/>
          <a:stretch/>
        </p:blipFill>
        <p:spPr>
          <a:xfrm>
            <a:off x="5513040" y="4260600"/>
            <a:ext cx="1796760" cy="116604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pic>
        <p:nvPicPr>
          <p:cNvPr id="98" name="Image 9" descr=""/>
          <p:cNvPicPr/>
          <p:nvPr/>
        </p:nvPicPr>
        <p:blipFill>
          <a:blip r:embed="rId4"/>
          <a:stretch/>
        </p:blipFill>
        <p:spPr>
          <a:xfrm>
            <a:off x="5513040" y="5427720"/>
            <a:ext cx="1785240" cy="116604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sp>
        <p:nvSpPr>
          <p:cNvPr id="99" name="Flèche vers la droite 13"/>
          <p:cNvSpPr/>
          <p:nvPr/>
        </p:nvSpPr>
        <p:spPr>
          <a:xfrm>
            <a:off x="4245480" y="5144400"/>
            <a:ext cx="1023480" cy="42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8242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lèche vers la droite 14"/>
          <p:cNvSpPr/>
          <p:nvPr/>
        </p:nvSpPr>
        <p:spPr>
          <a:xfrm>
            <a:off x="7631280" y="5193720"/>
            <a:ext cx="1023480" cy="42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Image 16" descr=""/>
          <p:cNvPicPr/>
          <p:nvPr/>
        </p:nvPicPr>
        <p:blipFill>
          <a:blip r:embed="rId5"/>
          <a:stretch/>
        </p:blipFill>
        <p:spPr>
          <a:xfrm>
            <a:off x="8791200" y="4188960"/>
            <a:ext cx="2137320" cy="116604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pic>
        <p:nvPicPr>
          <p:cNvPr id="102" name="Image 18" descr=""/>
          <p:cNvPicPr/>
          <p:nvPr/>
        </p:nvPicPr>
        <p:blipFill>
          <a:blip r:embed="rId6"/>
          <a:stretch/>
        </p:blipFill>
        <p:spPr>
          <a:xfrm>
            <a:off x="8799840" y="5356080"/>
            <a:ext cx="2128680" cy="1166040"/>
          </a:xfrm>
          <a:prstGeom prst="rect">
            <a:avLst/>
          </a:prstGeom>
          <a:ln w="0">
            <a:solidFill>
              <a:srgbClr val="325490"/>
            </a:solidFill>
          </a:ln>
        </p:spPr>
      </p:pic>
      <p:sp>
        <p:nvSpPr>
          <p:cNvPr id="103" name="Sous-titre 2"/>
          <p:cNvSpPr/>
          <p:nvPr/>
        </p:nvSpPr>
        <p:spPr>
          <a:xfrm>
            <a:off x="2483640" y="1374480"/>
            <a:ext cx="645696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Schémas 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Création du GitHub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Début du figma et du code en parallèle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Html/CSS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Résolution des problèmes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280476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Figma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5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05120" y="306000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Présentation du Site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7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62424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Problèmes/ solutions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09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  <p:sp>
        <p:nvSpPr>
          <p:cNvPr id="110" name="Sous-titre 2"/>
          <p:cNvSpPr/>
          <p:nvPr/>
        </p:nvSpPr>
        <p:spPr>
          <a:xfrm>
            <a:off x="1137600" y="1696320"/>
            <a:ext cx="443412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Liens GitHub                                 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Nav bar responsive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1" name="Sous-titre 2"/>
          <p:cNvSpPr/>
          <p:nvPr/>
        </p:nvSpPr>
        <p:spPr>
          <a:xfrm>
            <a:off x="6619320" y="1696320"/>
            <a:ext cx="479196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Code en décalé/mutualisation manuel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Tutoriel YouTube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12" name="Connecteur droit 11"/>
          <p:cNvSpPr/>
          <p:nvPr/>
        </p:nvSpPr>
        <p:spPr>
          <a:xfrm>
            <a:off x="6095880" y="1913760"/>
            <a:ext cx="360" cy="4274280"/>
          </a:xfrm>
          <a:prstGeom prst="line">
            <a:avLst/>
          </a:prstGeom>
          <a:ln w="476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624240"/>
            <a:ext cx="10514520" cy="7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114" name="Picture 2" descr="Tout savoir sur l'ISEN Toulon : concours d'admission,... - Prépa Aurlom"/>
          <p:cNvPicPr/>
          <p:nvPr/>
        </p:nvPicPr>
        <p:blipFill>
          <a:blip r:embed="rId1"/>
          <a:stretch/>
        </p:blipFill>
        <p:spPr>
          <a:xfrm>
            <a:off x="0" y="0"/>
            <a:ext cx="3110040" cy="623160"/>
          </a:xfrm>
          <a:prstGeom prst="rect">
            <a:avLst/>
          </a:prstGeom>
          <a:ln w="0">
            <a:noFill/>
          </a:ln>
        </p:spPr>
      </p:pic>
      <p:sp>
        <p:nvSpPr>
          <p:cNvPr id="115" name="Sous-titre 2"/>
          <p:cNvSpPr/>
          <p:nvPr/>
        </p:nvSpPr>
        <p:spPr>
          <a:xfrm>
            <a:off x="2483640" y="1374480"/>
            <a:ext cx="645696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Sous-titre 2"/>
          <p:cNvSpPr/>
          <p:nvPr/>
        </p:nvSpPr>
        <p:spPr>
          <a:xfrm>
            <a:off x="3111120" y="1802880"/>
            <a:ext cx="4957200" cy="38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Progression en CSS et Html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Perfectionnement Figma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fr-FR" sz="2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Découverte de GitHub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LibreOffice/7.3.4.2$Windows_X86_64 LibreOffice_project/728fec16bd5f605073805c3c9e7c4212a0120dc5</Application>
  <AppVersion>15.0000</AppVersion>
  <Words>79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2023-01-16T15:37:49Z</dcterms:created>
  <dc:creator>Antoine Riom</dc:creator>
  <dc:description/>
  <dc:language>fr-FR</dc:language>
  <cp:lastModifiedBy/>
  <dcterms:modified xsi:type="dcterms:W3CDTF">2023-01-17T10:15:14Z</dcterms:modified>
  <cp:revision>4</cp:revision>
  <dc:subject/>
  <dc:title>Projet web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Grand écran</vt:lpwstr>
  </property>
  <property fmtid="{D5CDD505-2E9C-101B-9397-08002B2CF9AE}" pid="4" name="Slides">
    <vt:i4>9</vt:i4>
  </property>
</Properties>
</file>