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4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50A6B-CDF7-1343-6543-57CA7B75F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911825-ADA2-3AEA-8422-E224D4DC7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2D3EF3-C08D-34CC-3B83-CD6C5B79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5E6DC-0A92-A51D-0B0F-75908B79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A22CB9-BCCF-D895-E547-B2B53E3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8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9D980-6D89-DC44-BF3D-85218671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F0CA0D-C3D9-E2F0-6A52-B7CE63C9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64F651-9FCB-112A-0AED-49202060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5AC94-937A-3FA7-72D9-EA8C074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1A67B9-1E5C-D87A-F661-AAA005DC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75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8D18A9-B4F7-9980-9DF8-C831B0CF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8236A-4E81-0935-8385-379101B68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3B163-06D1-BE7D-C24E-227AB3CD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962DB-544D-89B3-FB73-58DEF164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F36E6-7010-B98C-193F-A05A70DD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8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D97AC-ADE9-267F-E15F-14976975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6A44F-6771-99AD-276C-F1BA322C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16C42-1292-BE5F-4D87-74702480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6E855-18E1-17F2-C165-F1C73470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8E201-5DD5-8479-F1F8-BB655CB1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9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CC855-1C5D-4684-1651-952F516E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80C2F8-C4E4-6A81-74FC-8666BC10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9A5BB3-B2AC-1174-69AE-34B6F2BD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716DC-AEE8-7F96-BB41-50E36277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34ABF-C2FC-4A35-0D32-068FD10B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5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55236-2E55-0213-8C1E-A93A7B33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56D90-3118-7239-3B23-23C4E9EA7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715602-B5F4-1B80-4A52-A08CFAC67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D1117F-4A9E-FD35-6C56-728960B0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D887D2-00B9-C25D-BF5E-21322A62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EFB810-DFFC-F452-3F8B-24592237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0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D3894-36AC-1DCD-FC98-F17CBEDF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A9EBA6-A90E-25E7-179D-22A4E406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2004E5-2359-F71A-319E-B65AD4192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E0D346-2545-C138-F6B9-C81C85004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4F7B84-5E51-1915-7B26-B985839A1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1A7320-2288-1A50-6787-0B2CAE4B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75E2AD-2378-BB3A-A766-12800A01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4E567C-0408-53C7-D3C3-8E421E9A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1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BFFEF-4F14-46C2-4DA1-EC3E4759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19DE65-628A-4D86-2FC2-52C8024E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6C2DA8-FEC3-D101-9981-D66C6122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D137C7-29D2-2565-F908-46546D9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0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736C24-7477-6930-55DE-B6814C13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DD804D-7D38-45FD-5637-B331A572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99F0E-FC21-81C3-B4AC-5522342A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60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CE419-FC81-1B5D-744A-F58AC84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97EC6-C239-F906-B842-33A03CB6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B4F88-74CB-C2A8-57EC-34BD4F3F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45A08A-2B25-B132-5478-17C1B704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70B9C-482A-A8F2-9379-3CA747E5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E53510-0887-EBBE-4A34-2ADA89FA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4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17CB5-BD75-35CE-1FEA-6D7A35BC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984BF9-FFAC-E28A-FE21-20458CCD0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246C2F-9FEA-A9C8-73B8-16705BACC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E3CF5B-868D-0177-1BA2-5A436B7D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F21B59-1A32-8665-053C-EEA87244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99F6A2-AA1D-1EFC-E2BB-25D61CDB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96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8BA9A-8A24-8B24-B5EF-6B0E0AAD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CB987-402E-7299-9AB3-0396A023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4E9186-CC65-5228-54E6-8BE8D93D0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0A8F6-147F-4906-B7E0-6154585FDCE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DA819C-DE8A-AA22-9391-9B7C045B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81C59-755E-FB03-D189-CA3BE98D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358-70D0-46B8-960C-DC51DC342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4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DFADF-F3B5-8AFF-6C37-DD119E0C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3751" y="2498335"/>
            <a:ext cx="6084498" cy="930665"/>
          </a:xfrm>
        </p:spPr>
        <p:txBody>
          <a:bodyPr/>
          <a:lstStyle/>
          <a:p>
            <a:r>
              <a:rPr lang="fr-FR" b="1" u="sng" dirty="0">
                <a:solidFill>
                  <a:srgbClr val="9D4EDD"/>
                </a:solidFill>
              </a:rPr>
              <a:t>Projet </a:t>
            </a:r>
            <a:r>
              <a:rPr lang="fr-FR" b="1" i="1" u="sng" dirty="0">
                <a:solidFill>
                  <a:srgbClr val="9D4EDD"/>
                </a:solidFill>
              </a:rPr>
              <a:t>Webdesign</a:t>
            </a:r>
          </a:p>
        </p:txBody>
      </p:sp>
    </p:spTree>
    <p:extLst>
      <p:ext uri="{BB962C8B-B14F-4D97-AF65-F5344CB8AC3E}">
        <p14:creationId xmlns:p14="http://schemas.microsoft.com/office/powerpoint/2010/main" val="43825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6BCBA8A-705F-60BF-25CE-14A83072F06B}"/>
              </a:ext>
            </a:extLst>
          </p:cNvPr>
          <p:cNvSpPr txBox="1"/>
          <p:nvPr/>
        </p:nvSpPr>
        <p:spPr>
          <a:xfrm>
            <a:off x="0" y="379152"/>
            <a:ext cx="12192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u="sng" dirty="0">
                <a:solidFill>
                  <a:srgbClr val="9D4E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Membres 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C5397F-22C3-83B3-ECB1-D914E0273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"/>
          <a:stretch/>
        </p:blipFill>
        <p:spPr>
          <a:xfrm>
            <a:off x="893826" y="1325091"/>
            <a:ext cx="10404348" cy="51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D6295B0-8FFF-3B92-D3AD-5BB87634919A}"/>
              </a:ext>
            </a:extLst>
          </p:cNvPr>
          <p:cNvSpPr txBox="1"/>
          <p:nvPr/>
        </p:nvSpPr>
        <p:spPr>
          <a:xfrm>
            <a:off x="0" y="360864"/>
            <a:ext cx="12192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u="sng" dirty="0">
                <a:solidFill>
                  <a:srgbClr val="9D4E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Projets 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08AC9E-81AC-4B57-2C4C-1767E9845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82"/>
          <a:stretch/>
        </p:blipFill>
        <p:spPr>
          <a:xfrm>
            <a:off x="990981" y="1370663"/>
            <a:ext cx="10210038" cy="51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5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2C1DF1E-6389-8CFA-81A8-B7D286AE6C2B}"/>
              </a:ext>
            </a:extLst>
          </p:cNvPr>
          <p:cNvSpPr txBox="1"/>
          <p:nvPr/>
        </p:nvSpPr>
        <p:spPr>
          <a:xfrm>
            <a:off x="0" y="315144"/>
            <a:ext cx="12192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u="sng" dirty="0">
                <a:solidFill>
                  <a:srgbClr val="9D4E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Publication :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21D70F-5AAE-A939-5F35-C2D5508F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38" y="1171194"/>
            <a:ext cx="10212324" cy="51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3E4C3E-9760-545A-9BEB-D0939B53E786}"/>
              </a:ext>
            </a:extLst>
          </p:cNvPr>
          <p:cNvSpPr txBox="1"/>
          <p:nvPr/>
        </p:nvSpPr>
        <p:spPr>
          <a:xfrm>
            <a:off x="220218" y="370008"/>
            <a:ext cx="1171270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u="sng" dirty="0">
                <a:solidFill>
                  <a:srgbClr val="9D4E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Partenaires 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D33DD6-E731-DF18-E16C-C8A61C36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98" y="1355853"/>
            <a:ext cx="10280142" cy="51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2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B24F88-A038-3516-DAE5-2A42C2FD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9" y="1338571"/>
            <a:ext cx="10280142" cy="515366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0535FAB-DB9E-0C25-9B86-C77116DE8439}"/>
              </a:ext>
            </a:extLst>
          </p:cNvPr>
          <p:cNvSpPr txBox="1"/>
          <p:nvPr/>
        </p:nvSpPr>
        <p:spPr>
          <a:xfrm>
            <a:off x="0" y="36576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solidFill>
                  <a:srgbClr val="9D4EDD"/>
                </a:solidFill>
              </a:rPr>
              <a:t>11. Contactez-Nous</a:t>
            </a:r>
          </a:p>
        </p:txBody>
      </p:sp>
    </p:spTree>
    <p:extLst>
      <p:ext uri="{BB962C8B-B14F-4D97-AF65-F5344CB8AC3E}">
        <p14:creationId xmlns:p14="http://schemas.microsoft.com/office/powerpoint/2010/main" val="90586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54AE74-C40A-5005-2F01-AAD42E76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50" y="1914198"/>
            <a:ext cx="8501149" cy="42262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0F83CB-A260-261F-7BEA-70EEF014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103" y="1373113"/>
            <a:ext cx="4048233" cy="145758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123E8C-FBCC-A36C-D6DD-4DDF44ED3CAD}"/>
              </a:ext>
            </a:extLst>
          </p:cNvPr>
          <p:cNvSpPr txBox="1"/>
          <p:nvPr/>
        </p:nvSpPr>
        <p:spPr>
          <a:xfrm>
            <a:off x="0" y="33729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solidFill>
                  <a:srgbClr val="9D4EDD"/>
                </a:solidFill>
              </a:rPr>
              <a:t>12. Plan d’accès</a:t>
            </a:r>
          </a:p>
        </p:txBody>
      </p:sp>
    </p:spTree>
    <p:extLst>
      <p:ext uri="{BB962C8B-B14F-4D97-AF65-F5344CB8AC3E}">
        <p14:creationId xmlns:p14="http://schemas.microsoft.com/office/powerpoint/2010/main" val="299022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0812B5D-B806-5F38-6081-AE52C27D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9" y="1342270"/>
            <a:ext cx="10280142" cy="51373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C0B5F4-D950-C18B-708D-64B7A123A659}"/>
              </a:ext>
            </a:extLst>
          </p:cNvPr>
          <p:cNvSpPr txBox="1"/>
          <p:nvPr/>
        </p:nvSpPr>
        <p:spPr>
          <a:xfrm>
            <a:off x="0" y="378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solidFill>
                  <a:srgbClr val="9D4EDD"/>
                </a:solidFill>
              </a:rPr>
              <a:t>13. Offres d’emploi</a:t>
            </a:r>
          </a:p>
        </p:txBody>
      </p:sp>
    </p:spTree>
    <p:extLst>
      <p:ext uri="{BB962C8B-B14F-4D97-AF65-F5344CB8AC3E}">
        <p14:creationId xmlns:p14="http://schemas.microsoft.com/office/powerpoint/2010/main" val="198998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CD0EC-BD76-700D-5713-9E877ABC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fr-FR" dirty="0">
                <a:solidFill>
                  <a:srgbClr val="9D4EDD"/>
                </a:solidFill>
              </a:rPr>
              <a:t>Conclusion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63ACCF-8BB9-7E74-9B9A-C224A5F763D4}"/>
              </a:ext>
            </a:extLst>
          </p:cNvPr>
          <p:cNvSpPr txBox="1"/>
          <p:nvPr/>
        </p:nvSpPr>
        <p:spPr>
          <a:xfrm>
            <a:off x="1162049" y="2690336"/>
            <a:ext cx="986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Problème graphique au niveau  des cartes lors de l’affiche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Difficultés avec le responsive (beaucoup de temps passer dessus)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Difficultés avec le footer qui ne s’affichait pas tout le temps en bas de la page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Problèmes d’affichages en fonction du navigateur (pas le même affichage entre Mozilla/Google Chrome</a:t>
            </a:r>
          </a:p>
        </p:txBody>
      </p:sp>
    </p:spTree>
    <p:extLst>
      <p:ext uri="{BB962C8B-B14F-4D97-AF65-F5344CB8AC3E}">
        <p14:creationId xmlns:p14="http://schemas.microsoft.com/office/powerpoint/2010/main" val="32505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02061-8C3A-BBE5-B373-D087F85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fr-FR" dirty="0">
                <a:solidFill>
                  <a:srgbClr val="9D4EDD"/>
                </a:solidFill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8B7CE-6AD6-94E3-0F27-BDD165F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Répartitions du travail</a:t>
            </a:r>
          </a:p>
          <a:p>
            <a:r>
              <a:rPr lang="fr-FR" dirty="0"/>
              <a:t>Figma</a:t>
            </a:r>
          </a:p>
          <a:p>
            <a:r>
              <a:rPr lang="fr-FR" dirty="0"/>
              <a:t>Présentation du site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4415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BE704-C91B-543D-7839-EEBFF23D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150920"/>
            <a:ext cx="4021584" cy="816746"/>
          </a:xfrm>
        </p:spPr>
        <p:txBody>
          <a:bodyPr>
            <a:normAutofit fontScale="90000"/>
          </a:bodyPr>
          <a:lstStyle/>
          <a:p>
            <a:r>
              <a:rPr lang="fr-FR" sz="5400" dirty="0">
                <a:solidFill>
                  <a:srgbClr val="9D4EDD"/>
                </a:solidFill>
              </a:rPr>
              <a:t>Introduction : </a:t>
            </a:r>
          </a:p>
        </p:txBody>
      </p:sp>
      <p:pic>
        <p:nvPicPr>
          <p:cNvPr id="1026" name="Picture 2" descr="Site Contact - Création site internet Auray Lorient">
            <a:extLst>
              <a:ext uri="{FF2B5EF4-FFF2-40B4-BE49-F238E27FC236}">
                <a16:creationId xmlns:a16="http://schemas.microsoft.com/office/drawing/2014/main" id="{E8329D32-FA3D-F195-DD2E-60FAA80E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04912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0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40D6D-3808-49A5-55B8-A0885C15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9D4EDD"/>
                </a:solidFill>
              </a:rPr>
              <a:t>Répartirons du travail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D2FB79-1D22-C7BA-63C1-43726B89F9E6}"/>
              </a:ext>
            </a:extLst>
          </p:cNvPr>
          <p:cNvSpPr txBox="1"/>
          <p:nvPr/>
        </p:nvSpPr>
        <p:spPr>
          <a:xfrm>
            <a:off x="1" y="1543050"/>
            <a:ext cx="12192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Nathan :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Header, Footer, Page d’accueil, Thématiques de recherches, Plateformes, technologiques, Membres, Projets, Publications, Plan d’accès, Offres d’emploi   </a:t>
            </a:r>
          </a:p>
          <a:p>
            <a:endParaRPr lang="fr-FR" dirty="0"/>
          </a:p>
          <a:p>
            <a:r>
              <a:rPr lang="fr-FR" sz="2400" u="sng" dirty="0"/>
              <a:t>Romain :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Figma, PowerPoint, Document Word, Partenaires, Contactez-Nous</a:t>
            </a:r>
          </a:p>
        </p:txBody>
      </p:sp>
      <p:pic>
        <p:nvPicPr>
          <p:cNvPr id="1026" name="Picture 2" descr="Ordinateur portable et tablette : comment allier travail mobile et  ergonomie ? - Azergo">
            <a:extLst>
              <a:ext uri="{FF2B5EF4-FFF2-40B4-BE49-F238E27FC236}">
                <a16:creationId xmlns:a16="http://schemas.microsoft.com/office/drawing/2014/main" id="{AA363BCC-5A82-746E-248B-5E18FF68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3634942"/>
            <a:ext cx="4657725" cy="28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9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696EE-0C08-8666-9F21-A9AD8B47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9D4EDD"/>
                </a:solidFill>
              </a:rPr>
              <a:t>Figma :</a:t>
            </a:r>
          </a:p>
        </p:txBody>
      </p:sp>
      <p:pic>
        <p:nvPicPr>
          <p:cNvPr id="2050" name="Picture 2" descr="Figma SVG Logo &amp; Wordmark | Figma Community">
            <a:extLst>
              <a:ext uri="{FF2B5EF4-FFF2-40B4-BE49-F238E27FC236}">
                <a16:creationId xmlns:a16="http://schemas.microsoft.com/office/drawing/2014/main" id="{A06D2211-F080-E612-64BC-8FE398486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06303"/>
            <a:ext cx="6648450" cy="364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02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2EDA1-D211-60F8-6874-456F4611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fr-FR" dirty="0">
                <a:solidFill>
                  <a:srgbClr val="9D4EDD"/>
                </a:solidFill>
              </a:rPr>
              <a:t>Présentation du site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60F176-FDAF-1558-576E-3B1079E2429D}"/>
              </a:ext>
            </a:extLst>
          </p:cNvPr>
          <p:cNvSpPr txBox="1"/>
          <p:nvPr/>
        </p:nvSpPr>
        <p:spPr>
          <a:xfrm>
            <a:off x="0" y="180136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solidFill>
                  <a:srgbClr val="9D4EDD"/>
                </a:solidFill>
              </a:rPr>
              <a:t>1.Header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C86DA-DE91-C18D-8A71-3E928DB1DC08}"/>
              </a:ext>
            </a:extLst>
          </p:cNvPr>
          <p:cNvSpPr txBox="1"/>
          <p:nvPr/>
        </p:nvSpPr>
        <p:spPr>
          <a:xfrm>
            <a:off x="0" y="43641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solidFill>
                  <a:srgbClr val="9D4EDD"/>
                </a:solidFill>
              </a:rPr>
              <a:t>2. Footer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A3CD1C-68B5-04F0-DB26-12F1FC64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" y="2435396"/>
            <a:ext cx="12021912" cy="4532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39BCAD-574C-E22B-9847-FE0DE75B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4" y="4998195"/>
            <a:ext cx="12021912" cy="4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4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A19D481-24B6-9537-ACD9-65FD34138508}"/>
              </a:ext>
            </a:extLst>
          </p:cNvPr>
          <p:cNvSpPr txBox="1"/>
          <p:nvPr/>
        </p:nvSpPr>
        <p:spPr>
          <a:xfrm>
            <a:off x="0" y="4114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solidFill>
                  <a:srgbClr val="9D4EDD"/>
                </a:solidFill>
              </a:rPr>
              <a:t>3. Accueil : </a:t>
            </a:r>
          </a:p>
        </p:txBody>
      </p:sp>
    </p:spTree>
    <p:extLst>
      <p:ext uri="{BB962C8B-B14F-4D97-AF65-F5344CB8AC3E}">
        <p14:creationId xmlns:p14="http://schemas.microsoft.com/office/powerpoint/2010/main" val="228202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9B0F8C-5463-BD58-4C4E-C005A849BD4B}"/>
              </a:ext>
            </a:extLst>
          </p:cNvPr>
          <p:cNvSpPr txBox="1"/>
          <p:nvPr/>
        </p:nvSpPr>
        <p:spPr>
          <a:xfrm>
            <a:off x="0" y="373118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u="sng" dirty="0">
                <a:solidFill>
                  <a:srgbClr val="9D4E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 Thématique de recherche : </a:t>
            </a:r>
            <a:endParaRPr lang="fr-FR" sz="2400" u="sng" dirty="0">
              <a:solidFill>
                <a:srgbClr val="9D4EDD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FAC001-3477-F0F3-5766-ECC36D5D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9" y="1342545"/>
            <a:ext cx="10280142" cy="51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2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212D402-6A21-FE96-5E59-811FEBF865A6}"/>
              </a:ext>
            </a:extLst>
          </p:cNvPr>
          <p:cNvSpPr txBox="1"/>
          <p:nvPr/>
        </p:nvSpPr>
        <p:spPr>
          <a:xfrm>
            <a:off x="0" y="461448"/>
            <a:ext cx="12192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u="sng" dirty="0">
                <a:solidFill>
                  <a:srgbClr val="9D4E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Plateforme technologique 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4935FE-3CEB-9824-7B7E-3CE0A4CC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240019"/>
            <a:ext cx="10454640" cy="51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53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168</Words>
  <Application>Microsoft Office PowerPoint</Application>
  <PresentationFormat>Grand écran</PresentationFormat>
  <Paragraphs>38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Webdesign</vt:lpstr>
      <vt:lpstr>Sommaire :</vt:lpstr>
      <vt:lpstr>Introduction : </vt:lpstr>
      <vt:lpstr>Répartirons du travail :</vt:lpstr>
      <vt:lpstr>Figma :</vt:lpstr>
      <vt:lpstr>Présentation du site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Webdesign</dc:title>
  <dc:creator>romain allano</dc:creator>
  <cp:lastModifiedBy>utilisateur</cp:lastModifiedBy>
  <cp:revision>4</cp:revision>
  <dcterms:created xsi:type="dcterms:W3CDTF">2023-01-16T21:12:20Z</dcterms:created>
  <dcterms:modified xsi:type="dcterms:W3CDTF">2023-01-18T09:32:31Z</dcterms:modified>
</cp:coreProperties>
</file>