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D901"/>
    <a:srgbClr val="0081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0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1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17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8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62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91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0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2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9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56336" y="242505"/>
            <a:ext cx="4526842" cy="1071834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Groupe DMI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6336" y="1403737"/>
            <a:ext cx="4526841" cy="1388534"/>
          </a:xfrm>
        </p:spPr>
        <p:txBody>
          <a:bodyPr/>
          <a:lstStyle/>
          <a:p>
            <a:pPr algn="ctr"/>
            <a:r>
              <a:rPr lang="fr-FR" dirty="0" smtClean="0"/>
              <a:t>Fabrication de Bennes et de Ressorts</a:t>
            </a:r>
            <a:endParaRPr lang="fr-FR" dirty="0"/>
          </a:p>
        </p:txBody>
      </p:sp>
      <p:pic>
        <p:nvPicPr>
          <p:cNvPr id="1026" name="Picture 2" descr="http://publicdomainvectors.org/photos/fr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77" y="3946840"/>
            <a:ext cx="4686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>
            <a:endCxn id="15" idx="2"/>
          </p:cNvCxnSpPr>
          <p:nvPr/>
        </p:nvCxnSpPr>
        <p:spPr>
          <a:xfrm flipH="1" flipV="1">
            <a:off x="8219923" y="2306540"/>
            <a:ext cx="1195926" cy="19029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6557319" y="3575222"/>
            <a:ext cx="2269008" cy="9061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9415849" y="2268610"/>
            <a:ext cx="1383956" cy="2394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471717" y="1967986"/>
            <a:ext cx="14964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Wattrelos (</a:t>
            </a:r>
            <a:r>
              <a:rPr lang="fr-FR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59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3" t="45097" r="8131" b="40153"/>
          <a:stretch/>
        </p:blipFill>
        <p:spPr bwMode="auto">
          <a:xfrm>
            <a:off x="7478517" y="864115"/>
            <a:ext cx="1484508" cy="110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471716" y="305107"/>
            <a:ext cx="1500833" cy="2001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471716" y="305107"/>
            <a:ext cx="1500833" cy="5590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17" y="314207"/>
            <a:ext cx="1487229" cy="540807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5056487" y="4178470"/>
            <a:ext cx="1496412" cy="33855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Nibas</a:t>
            </a:r>
            <a:r>
              <a:rPr lang="fr-FR" sz="1600" dirty="0" smtClean="0"/>
              <a:t> (</a:t>
            </a:r>
            <a:r>
              <a:rPr lang="fr-FR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80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1" name="Rectangle 30"/>
          <p:cNvSpPr/>
          <p:nvPr/>
        </p:nvSpPr>
        <p:spPr>
          <a:xfrm>
            <a:off x="5056486" y="2515591"/>
            <a:ext cx="1500833" cy="2001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13" y="2538907"/>
            <a:ext cx="771759" cy="53569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056486" y="2515591"/>
            <a:ext cx="1500833" cy="5590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17" t="78965" r="7287" b="5870"/>
          <a:stretch/>
        </p:blipFill>
        <p:spPr bwMode="auto">
          <a:xfrm>
            <a:off x="5073628" y="3082665"/>
            <a:ext cx="1466549" cy="109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10050751" y="1930972"/>
            <a:ext cx="14964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 Quentin (</a:t>
            </a:r>
            <a:r>
              <a:rPr lang="fr-FR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02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9" name="Rectangle 38"/>
          <p:cNvSpPr/>
          <p:nvPr/>
        </p:nvSpPr>
        <p:spPr>
          <a:xfrm>
            <a:off x="10050750" y="268093"/>
            <a:ext cx="1500833" cy="559008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C:\Users\rate8\Documents\JF\DMI\css\img\euroben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17" y="280416"/>
            <a:ext cx="552879" cy="5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6999949" y="5017647"/>
            <a:ext cx="4075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3 usines dans les Hauts-de-France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1768" y="5309120"/>
            <a:ext cx="1814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Plaquette</a:t>
            </a:r>
          </a:p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Division</a:t>
            </a:r>
            <a:endParaRPr lang="fr-FR" sz="2800" b="1" dirty="0" smtClean="0">
              <a:solidFill>
                <a:schemeClr val="accent6"/>
              </a:solidFill>
            </a:endParaRPr>
          </a:p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Ressorts</a:t>
            </a:r>
            <a:endParaRPr lang="fr-FR" sz="2800" dirty="0"/>
          </a:p>
        </p:txBody>
      </p:sp>
      <p:sp>
        <p:nvSpPr>
          <p:cNvPr id="42" name="Ellipse 41"/>
          <p:cNvSpPr/>
          <p:nvPr/>
        </p:nvSpPr>
        <p:spPr>
          <a:xfrm>
            <a:off x="8545615" y="3872184"/>
            <a:ext cx="1243913" cy="119448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10050749" y="831228"/>
            <a:ext cx="1496414" cy="1099744"/>
            <a:chOff x="7084701" y="831228"/>
            <a:chExt cx="4448175" cy="2543175"/>
          </a:xfrm>
        </p:grpSpPr>
        <p:pic>
          <p:nvPicPr>
            <p:cNvPr id="56" name="Image 5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901" y="2555253"/>
              <a:ext cx="10191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5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97"/>
            <a:stretch>
              <a:fillRect/>
            </a:stretch>
          </p:blipFill>
          <p:spPr bwMode="auto">
            <a:xfrm>
              <a:off x="9361176" y="2545728"/>
              <a:ext cx="895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Image 5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13" b="7100"/>
            <a:stretch>
              <a:fillRect/>
            </a:stretch>
          </p:blipFill>
          <p:spPr bwMode="auto">
            <a:xfrm>
              <a:off x="10294626" y="2555253"/>
              <a:ext cx="122872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Image 5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701" y="2555253"/>
              <a:ext cx="1190625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Image 5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1651" y="2964828"/>
              <a:ext cx="9048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Image 6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901" y="2974353"/>
              <a:ext cx="1019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94" b="18832"/>
            <a:stretch>
              <a:fillRect/>
            </a:stretch>
          </p:blipFill>
          <p:spPr bwMode="auto">
            <a:xfrm>
              <a:off x="7113276" y="831228"/>
              <a:ext cx="4419600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Rectangle 37"/>
          <p:cNvSpPr/>
          <p:nvPr/>
        </p:nvSpPr>
        <p:spPr>
          <a:xfrm>
            <a:off x="10050750" y="268093"/>
            <a:ext cx="1500833" cy="2001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0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187062">
            <a:off x="7636411" y="1371156"/>
            <a:ext cx="3556181" cy="618913"/>
          </a:xfrm>
        </p:spPr>
        <p:txBody>
          <a:bodyPr/>
          <a:lstStyle/>
          <a:p>
            <a:r>
              <a:rPr lang="fr-FR" b="1" dirty="0" smtClean="0">
                <a:solidFill>
                  <a:schemeClr val="accent6"/>
                </a:solidFill>
              </a:rPr>
              <a:t>Profil groupe DMI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03583" y="2361218"/>
            <a:ext cx="2333757" cy="240198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Chiffres d’Affaires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12 000 000 € / 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Effectif Total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102 Personnes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Effectif Division Ressorts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68 Personnes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950404" y="669603"/>
            <a:ext cx="47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Division Ressorts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0404" y="1584613"/>
            <a:ext cx="4852086" cy="339927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/>
          <p:cNvSpPr/>
          <p:nvPr/>
        </p:nvSpPr>
        <p:spPr>
          <a:xfrm rot="10800000" flipH="1">
            <a:off x="2950404" y="4983891"/>
            <a:ext cx="4852086" cy="980303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>
            <a:off x="7802490" y="4983891"/>
            <a:ext cx="2634851" cy="980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50403" y="3413413"/>
            <a:ext cx="4852087" cy="15704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7802490" y="669603"/>
            <a:ext cx="0" cy="431428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883243" y="4983892"/>
            <a:ext cx="4919248" cy="98030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re 33"/>
          <p:cNvSpPr/>
          <p:nvPr/>
        </p:nvSpPr>
        <p:spPr>
          <a:xfrm>
            <a:off x="7176415" y="1584613"/>
            <a:ext cx="626076" cy="3605225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ylindre 34"/>
          <p:cNvSpPr/>
          <p:nvPr/>
        </p:nvSpPr>
        <p:spPr>
          <a:xfrm>
            <a:off x="6487863" y="3413412"/>
            <a:ext cx="626076" cy="187527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rganigramme : Données 39"/>
          <p:cNvSpPr/>
          <p:nvPr/>
        </p:nvSpPr>
        <p:spPr>
          <a:xfrm rot="5400000">
            <a:off x="7220054" y="2406411"/>
            <a:ext cx="4100818" cy="2333755"/>
          </a:xfrm>
          <a:prstGeom prst="flowChartInputOutp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950403" y="1584613"/>
            <a:ext cx="42260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AMS</a:t>
            </a:r>
          </a:p>
          <a:p>
            <a:pPr algn="r"/>
            <a:r>
              <a:rPr lang="fr-FR" dirty="0" smtClean="0"/>
              <a:t>CA : 6 Millions € / an</a:t>
            </a:r>
          </a:p>
          <a:p>
            <a:pPr algn="r"/>
            <a:r>
              <a:rPr lang="fr-FR" dirty="0" smtClean="0"/>
              <a:t>Effectif :</a:t>
            </a:r>
          </a:p>
          <a:p>
            <a:pPr algn="r"/>
            <a:r>
              <a:rPr lang="fr-FR" dirty="0" smtClean="0"/>
              <a:t>Spécificité : 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950403" y="3413412"/>
            <a:ext cx="353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RVF</a:t>
            </a:r>
          </a:p>
          <a:p>
            <a:pPr algn="r"/>
            <a:r>
              <a:rPr lang="fr-FR" dirty="0" smtClean="0"/>
              <a:t>CA : 3 Millions € / an</a:t>
            </a:r>
          </a:p>
          <a:p>
            <a:pPr algn="r"/>
            <a:r>
              <a:rPr lang="fr-FR" dirty="0" smtClean="0"/>
              <a:t>Effectif : 35</a:t>
            </a:r>
          </a:p>
          <a:p>
            <a:pPr algn="r"/>
            <a:r>
              <a:rPr lang="fr-FR" dirty="0" smtClean="0"/>
              <a:t>Spécificité : </a:t>
            </a: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7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317</TotalTime>
  <Words>77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Angsana New</vt:lpstr>
      <vt:lpstr>Arial</vt:lpstr>
      <vt:lpstr>Corbel</vt:lpstr>
      <vt:lpstr>Parallaxe</vt:lpstr>
      <vt:lpstr>Groupe DMI</vt:lpstr>
      <vt:lpstr>Profil groupe DMI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Dmi</dc:title>
  <dc:creator>rate8</dc:creator>
  <cp:lastModifiedBy>rate8</cp:lastModifiedBy>
  <cp:revision>15</cp:revision>
  <dcterms:created xsi:type="dcterms:W3CDTF">2016-07-06T09:53:50Z</dcterms:created>
  <dcterms:modified xsi:type="dcterms:W3CDTF">2016-07-06T15:11:15Z</dcterms:modified>
</cp:coreProperties>
</file>