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6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9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6E01D-0766-4EF1-9C8D-DB5839F5B88A}" type="datetimeFigureOut">
              <a:rPr lang="fr-FR" smtClean="0"/>
              <a:t>08/03/2015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D9827-0191-48DB-AB06-EA53B9DB147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Autre version optionnelle du</a:t>
            </a:r>
            <a:r>
              <a:rPr lang="fr-FR" baseline="0" dirty="0" smtClean="0"/>
              <a:t> Diagramme. Ici les rôles sont bien mieux définis (Personne/Spectateur </a:t>
            </a:r>
            <a:r>
              <a:rPr lang="fr-FR" baseline="0" dirty="0" smtClean="0">
                <a:sym typeface="Wingdings" pitchFamily="2" charset="2"/>
              </a:rPr>
              <a:t> </a:t>
            </a:r>
            <a:r>
              <a:rPr lang="fr-FR" baseline="0" dirty="0" err="1" smtClean="0">
                <a:sym typeface="Wingdings" pitchFamily="2" charset="2"/>
              </a:rPr>
              <a:t>VisiteurSite</a:t>
            </a:r>
            <a:r>
              <a:rPr lang="fr-FR" baseline="0" dirty="0" smtClean="0">
                <a:sym typeface="Wingdings" pitchFamily="2" charset="2"/>
              </a:rPr>
              <a:t>/Acheteur/Spectateur</a:t>
            </a:r>
            <a:r>
              <a:rPr lang="fr-FR" baseline="0" dirty="0" smtClean="0"/>
              <a:t>). Les tâches sont  également un peu plus étoffées, bien qu’actuellement non définie dans nos documents.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D9827-0191-48DB-AB06-EA53B9DB1477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83C26-65E7-44D2-A28F-F5F0B93883BC}" type="datetimeFigureOut">
              <a:rPr lang="fr-FR" smtClean="0"/>
              <a:t>07/03/2015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42D-9324-4ADA-BBCC-9C51FEC3274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058394" cy="468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6270" y="857232"/>
            <a:ext cx="9220270" cy="523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42774"/>
            <a:ext cx="9144000" cy="637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36" y="1261594"/>
            <a:ext cx="9045564" cy="433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0038"/>
            <a:ext cx="972502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82" y="857232"/>
            <a:ext cx="9128518" cy="614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36</Words>
  <Application>Microsoft Office PowerPoint</Application>
  <PresentationFormat>Affichage à l'écran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Guillaume_Conte</dc:creator>
  <cp:lastModifiedBy>Guillaume_Conte</cp:lastModifiedBy>
  <cp:revision>76</cp:revision>
  <dcterms:created xsi:type="dcterms:W3CDTF">2015-03-07T20:03:34Z</dcterms:created>
  <dcterms:modified xsi:type="dcterms:W3CDTF">2015-03-08T16:33:50Z</dcterms:modified>
</cp:coreProperties>
</file>