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D542-3A66-4402-BCCA-15EBD9953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130A0-3A68-4BA3-A31F-D9C239FD1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AF1F5-14B6-4E71-8DEC-8BACC26D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8D1E-0545-428E-BEFF-EA8A3CA3350C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41E6A2-552E-438E-B13B-A145E2B7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3BD74F-223E-4AA3-881C-B0AC5523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248-C23A-4F09-8729-166093487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46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3D4E-E300-4ABF-8FA3-E208EE55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9D11DE-C30F-403A-ACD6-1849A4491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E0ECD7-7EB2-4ACB-ABA6-8ABA77A9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8D1E-0545-428E-BEFF-EA8A3CA3350C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87BB6-E2C4-49F6-A6E2-8C401EE3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7D240-98AF-4B76-88DE-D306462B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248-C23A-4F09-8729-166093487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54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EAEBCC-40EF-4E1A-8811-92C8645DF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F223B7-C6E2-40F5-B369-55F04B7E1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B720C0-5AC5-41DA-A216-FB5D704F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8D1E-0545-428E-BEFF-EA8A3CA3350C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42AF9-E712-4C95-9BBE-9E787477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13E1B-658F-4C8E-BB95-E5C0EF59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248-C23A-4F09-8729-166093487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52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32E74-4E10-460A-A69F-708ADD35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A3047E-1E01-4C6C-A831-1DA82191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FD62CC-E63C-48D8-91E9-7E9904CA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8D1E-0545-428E-BEFF-EA8A3CA3350C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D3800-0E30-4EAF-BCE4-A913D558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BB5345-575A-4304-91B4-C4B003F7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248-C23A-4F09-8729-166093487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53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EDDFA-7496-4D23-AB03-79AC3D94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024E22-0E14-4320-8BC4-00639369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0CA550-1E43-4B41-A534-8573BDDF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8D1E-0545-428E-BEFF-EA8A3CA3350C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9A6D20-680E-4301-A98F-68EBFA16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27AC6-453C-4812-BABD-EE8B8BF7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248-C23A-4F09-8729-166093487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84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F6BD0-28A2-479E-B2FE-11DC999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255D5-34D1-4707-9296-5FB7248E7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C891BA-4D6E-40FB-8F6C-7F75899CE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BA8252-7A9F-408F-8992-1548C8D0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8D1E-0545-428E-BEFF-EA8A3CA3350C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8A7608-D2A9-44EF-BC19-2C45B2BE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0BE1BD-6BFF-4490-89F3-842741B0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248-C23A-4F09-8729-166093487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77801-FB27-4527-9D9F-B13C5180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7C8033-D1C4-4B55-B469-EFB76B56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08973A-02F8-4C26-9E79-C3FF9DCA3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381C09-C89A-4145-93BE-7BDC15C86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F12D8C-B0CB-4869-B4D8-A4EF22B0F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6CDE3F-A0B3-488C-ABAF-A200AC95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8D1E-0545-428E-BEFF-EA8A3CA3350C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1BAECE-1DC7-4FC8-8E6B-E5A9FC33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492E2C-AEC3-42A6-A605-4D066A27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248-C23A-4F09-8729-166093487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958FF-DAC2-43B0-9CB3-A8055C91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902B59-6F78-4509-AEE9-C8C4868A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8D1E-0545-428E-BEFF-EA8A3CA3350C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C767AF-CDCB-47CE-B08C-7F88CEEE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D82463-5F1D-44B7-8F47-D9E83D24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248-C23A-4F09-8729-166093487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52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FD55B7-BEA8-42A3-84CE-915200FB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8D1E-0545-428E-BEFF-EA8A3CA3350C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97CE1F-FA5E-4CDC-A8B8-39048198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C5DE3D-CC3D-4BB7-8E3E-FF7941B0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248-C23A-4F09-8729-166093487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66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6DEB6-BE6A-428D-BE67-E285D452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AE2D4-4F63-4B3F-9A36-4A4B6FD01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3888C8-7B2E-44B9-BF0B-E5AEE00A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C2BECE-56B1-43D2-BD2D-6DBF2E57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8D1E-0545-428E-BEFF-EA8A3CA3350C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9AC7A0-7877-4697-A92B-ABBFC2FB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8D8620-2937-4672-BBEA-23393340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248-C23A-4F09-8729-166093487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29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16B6C-8384-4AE2-8DAF-362B0266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DA98A1-36B5-4ED7-8F14-DB9BAB242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E3916-1753-40C6-8E62-A25F4ACB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C8C2AC-EFDF-4860-8710-22407E0F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8D1E-0545-428E-BEFF-EA8A3CA3350C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92CC7F-6957-4013-BCE4-CE8E0EC5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820BFF-B2A4-4CB9-9D9B-BDF14D56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248-C23A-4F09-8729-166093487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0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BFBA83-AB95-442B-B272-98AB051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0FAFCC-7843-454C-98BD-C1D233B38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BAC23-D7D8-4876-B078-42258424B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8D1E-0545-428E-BEFF-EA8A3CA3350C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14497-411F-4B02-B567-1993F65DE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FF553-4215-4390-9454-2F5A4EEE0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5248-C23A-4F09-8729-166093487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7340AA2-5CDB-42B9-9D71-476D201BAE5C}"/>
              </a:ext>
            </a:extLst>
          </p:cNvPr>
          <p:cNvSpPr/>
          <p:nvPr/>
        </p:nvSpPr>
        <p:spPr>
          <a:xfrm>
            <a:off x="4784652" y="2499218"/>
            <a:ext cx="1967023" cy="111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Loja de Cosméticos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010851F-3798-4E30-A667-65F9DDD81DBB}"/>
              </a:ext>
            </a:extLst>
          </p:cNvPr>
          <p:cNvCxnSpPr>
            <a:cxnSpLocks/>
          </p:cNvCxnSpPr>
          <p:nvPr/>
        </p:nvCxnSpPr>
        <p:spPr>
          <a:xfrm>
            <a:off x="6127898" y="2961735"/>
            <a:ext cx="3196856" cy="19776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95010BC-84FD-4901-B66D-7189FF6A7668}"/>
              </a:ext>
            </a:extLst>
          </p:cNvPr>
          <p:cNvCxnSpPr>
            <a:cxnSpLocks/>
          </p:cNvCxnSpPr>
          <p:nvPr/>
        </p:nvCxnSpPr>
        <p:spPr>
          <a:xfrm flipH="1">
            <a:off x="2466754" y="3211600"/>
            <a:ext cx="2424224" cy="1828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41DBABE5-B8DD-455D-A934-005E59653BFC}"/>
              </a:ext>
            </a:extLst>
          </p:cNvPr>
          <p:cNvSpPr/>
          <p:nvPr/>
        </p:nvSpPr>
        <p:spPr>
          <a:xfrm>
            <a:off x="1871330" y="4572568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689CAE-78F5-4A89-991C-F11535209742}"/>
              </a:ext>
            </a:extLst>
          </p:cNvPr>
          <p:cNvCxnSpPr/>
          <p:nvPr/>
        </p:nvCxnSpPr>
        <p:spPr>
          <a:xfrm>
            <a:off x="2020186" y="4710792"/>
            <a:ext cx="0" cy="77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A26840C-1028-40BB-B4EF-AA3FE4347DE5}"/>
              </a:ext>
            </a:extLst>
          </p:cNvPr>
          <p:cNvCxnSpPr>
            <a:stCxn id="11" idx="4"/>
          </p:cNvCxnSpPr>
          <p:nvPr/>
        </p:nvCxnSpPr>
        <p:spPr>
          <a:xfrm>
            <a:off x="2025503" y="4880913"/>
            <a:ext cx="154172" cy="15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DE47DEE-23C6-487D-8885-714CFEB99070}"/>
              </a:ext>
            </a:extLst>
          </p:cNvPr>
          <p:cNvCxnSpPr>
            <a:stCxn id="11" idx="4"/>
          </p:cNvCxnSpPr>
          <p:nvPr/>
        </p:nvCxnSpPr>
        <p:spPr>
          <a:xfrm flipH="1">
            <a:off x="1871330" y="4880913"/>
            <a:ext cx="154173" cy="15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0D18D3-6C2D-4750-83E2-B195A539A13E}"/>
              </a:ext>
            </a:extLst>
          </p:cNvPr>
          <p:cNvCxnSpPr/>
          <p:nvPr/>
        </p:nvCxnSpPr>
        <p:spPr>
          <a:xfrm>
            <a:off x="2009554" y="5178625"/>
            <a:ext cx="186070" cy="27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331A849-B5AC-4DD1-9652-B4B9BDAC63EE}"/>
              </a:ext>
            </a:extLst>
          </p:cNvPr>
          <p:cNvCxnSpPr/>
          <p:nvPr/>
        </p:nvCxnSpPr>
        <p:spPr>
          <a:xfrm flipH="1">
            <a:off x="1871330" y="5189258"/>
            <a:ext cx="143540" cy="29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463024F-4694-4A16-A2F6-282A575B977D}"/>
              </a:ext>
            </a:extLst>
          </p:cNvPr>
          <p:cNvSpPr/>
          <p:nvPr/>
        </p:nvSpPr>
        <p:spPr>
          <a:xfrm>
            <a:off x="9448800" y="4551303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0941359-2D18-4F5B-8B6B-6D5B4A121C24}"/>
              </a:ext>
            </a:extLst>
          </p:cNvPr>
          <p:cNvCxnSpPr/>
          <p:nvPr/>
        </p:nvCxnSpPr>
        <p:spPr>
          <a:xfrm>
            <a:off x="9592340" y="4705475"/>
            <a:ext cx="0" cy="77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F65B683-E159-4115-9885-C7E584DF5D61}"/>
              </a:ext>
            </a:extLst>
          </p:cNvPr>
          <p:cNvCxnSpPr>
            <a:stCxn id="22" idx="4"/>
          </p:cNvCxnSpPr>
          <p:nvPr/>
        </p:nvCxnSpPr>
        <p:spPr>
          <a:xfrm>
            <a:off x="9602973" y="4859648"/>
            <a:ext cx="154172" cy="15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FC05F14-438A-434A-851D-A1F58D7A0E95}"/>
              </a:ext>
            </a:extLst>
          </p:cNvPr>
          <p:cNvCxnSpPr>
            <a:stCxn id="22" idx="4"/>
          </p:cNvCxnSpPr>
          <p:nvPr/>
        </p:nvCxnSpPr>
        <p:spPr>
          <a:xfrm flipH="1">
            <a:off x="9448800" y="4859648"/>
            <a:ext cx="154173" cy="15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A7BF6F8-6A13-4376-9960-84D0081BFD74}"/>
              </a:ext>
            </a:extLst>
          </p:cNvPr>
          <p:cNvCxnSpPr/>
          <p:nvPr/>
        </p:nvCxnSpPr>
        <p:spPr>
          <a:xfrm flipH="1">
            <a:off x="9448800" y="5167993"/>
            <a:ext cx="143540" cy="29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B1FA582-B591-4E90-B472-17FE93DCFE7D}"/>
              </a:ext>
            </a:extLst>
          </p:cNvPr>
          <p:cNvSpPr txBox="1"/>
          <p:nvPr/>
        </p:nvSpPr>
        <p:spPr>
          <a:xfrm>
            <a:off x="1380376" y="4232892"/>
            <a:ext cx="132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Fornecedor</a:t>
            </a:r>
            <a:endParaRPr lang="pt-BR" sz="1400" b="1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D37EA49-6276-49F0-8D97-438D2AB506C5}"/>
              </a:ext>
            </a:extLst>
          </p:cNvPr>
          <p:cNvSpPr txBox="1"/>
          <p:nvPr/>
        </p:nvSpPr>
        <p:spPr>
          <a:xfrm>
            <a:off x="9204862" y="4179888"/>
            <a:ext cx="7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Cliente</a:t>
            </a:r>
            <a:endParaRPr lang="pt-BR" b="1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1ACFFD-F26B-4D4D-8242-B4C2B8B6DC62}"/>
              </a:ext>
            </a:extLst>
          </p:cNvPr>
          <p:cNvCxnSpPr/>
          <p:nvPr/>
        </p:nvCxnSpPr>
        <p:spPr>
          <a:xfrm>
            <a:off x="9595886" y="5167993"/>
            <a:ext cx="186070" cy="27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E3FD145-599D-4916-8724-9102C32343C3}"/>
              </a:ext>
            </a:extLst>
          </p:cNvPr>
          <p:cNvCxnSpPr>
            <a:cxnSpLocks/>
          </p:cNvCxnSpPr>
          <p:nvPr/>
        </p:nvCxnSpPr>
        <p:spPr>
          <a:xfrm flipH="1" flipV="1">
            <a:off x="2902689" y="3211600"/>
            <a:ext cx="1477925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844AEA6-EE53-42EB-A66D-63B429E2BD5B}"/>
              </a:ext>
            </a:extLst>
          </p:cNvPr>
          <p:cNvSpPr txBox="1"/>
          <p:nvPr/>
        </p:nvSpPr>
        <p:spPr>
          <a:xfrm>
            <a:off x="1619517" y="2888710"/>
            <a:ext cx="12831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Suprimento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A4B005E-1512-4D51-89F4-70AA6E86EB1F}"/>
              </a:ext>
            </a:extLst>
          </p:cNvPr>
          <p:cNvCxnSpPr/>
          <p:nvPr/>
        </p:nvCxnSpPr>
        <p:spPr>
          <a:xfrm>
            <a:off x="3508745" y="4232892"/>
            <a:ext cx="946297" cy="72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7851D42-01B2-49A4-94FD-F56876E7609C}"/>
              </a:ext>
            </a:extLst>
          </p:cNvPr>
          <p:cNvSpPr txBox="1"/>
          <p:nvPr/>
        </p:nvSpPr>
        <p:spPr>
          <a:xfrm>
            <a:off x="3874323" y="5019136"/>
            <a:ext cx="1168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Devolução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F7E56B8-34DF-459D-B580-18E40EC6764D}"/>
              </a:ext>
            </a:extLst>
          </p:cNvPr>
          <p:cNvCxnSpPr/>
          <p:nvPr/>
        </p:nvCxnSpPr>
        <p:spPr>
          <a:xfrm flipV="1">
            <a:off x="7176977" y="2888710"/>
            <a:ext cx="1063256" cy="72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A38084C-6885-40F8-8FF2-AF1791D92FA7}"/>
              </a:ext>
            </a:extLst>
          </p:cNvPr>
          <p:cNvSpPr txBox="1"/>
          <p:nvPr/>
        </p:nvSpPr>
        <p:spPr>
          <a:xfrm>
            <a:off x="8204479" y="2667532"/>
            <a:ext cx="922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Compra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B8B02825-B68E-4B0E-AFC0-6458CD395F08}"/>
              </a:ext>
            </a:extLst>
          </p:cNvPr>
          <p:cNvCxnSpPr/>
          <p:nvPr/>
        </p:nvCxnSpPr>
        <p:spPr>
          <a:xfrm flipH="1">
            <a:off x="6974958" y="3950563"/>
            <a:ext cx="751368" cy="75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CED3992-E60E-4129-9D06-2ADC8EEC2A82}"/>
              </a:ext>
            </a:extLst>
          </p:cNvPr>
          <p:cNvSpPr txBox="1"/>
          <p:nvPr/>
        </p:nvSpPr>
        <p:spPr>
          <a:xfrm>
            <a:off x="6380066" y="4809296"/>
            <a:ext cx="1168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Devolução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42B4C01-6144-4DC6-839E-F3C6B1885F1C}"/>
              </a:ext>
            </a:extLst>
          </p:cNvPr>
          <p:cNvCxnSpPr/>
          <p:nvPr/>
        </p:nvCxnSpPr>
        <p:spPr>
          <a:xfrm flipV="1">
            <a:off x="8463517" y="3688662"/>
            <a:ext cx="1160720" cy="69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49BB48A-C3DA-4563-BD7C-62C9D38605DA}"/>
              </a:ext>
            </a:extLst>
          </p:cNvPr>
          <p:cNvSpPr txBox="1"/>
          <p:nvPr/>
        </p:nvSpPr>
        <p:spPr>
          <a:xfrm>
            <a:off x="9725246" y="3374597"/>
            <a:ext cx="12904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Encomenda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FC6F187-3993-4830-A719-B1E693802D19}"/>
              </a:ext>
            </a:extLst>
          </p:cNvPr>
          <p:cNvSpPr txBox="1"/>
          <p:nvPr/>
        </p:nvSpPr>
        <p:spPr>
          <a:xfrm>
            <a:off x="3069954" y="417198"/>
            <a:ext cx="6265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Cenários de Negócio – Sistema Lady Cosméticos</a:t>
            </a:r>
          </a:p>
        </p:txBody>
      </p:sp>
    </p:spTree>
    <p:extLst>
      <p:ext uri="{BB962C8B-B14F-4D97-AF65-F5344CB8AC3E}">
        <p14:creationId xmlns:p14="http://schemas.microsoft.com/office/powerpoint/2010/main" val="11899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5E6B0C0-CA17-43AD-9C77-C3328DA97CE1}"/>
              </a:ext>
            </a:extLst>
          </p:cNvPr>
          <p:cNvCxnSpPr>
            <a:cxnSpLocks/>
          </p:cNvCxnSpPr>
          <p:nvPr/>
        </p:nvCxnSpPr>
        <p:spPr>
          <a:xfrm>
            <a:off x="2169042" y="3171158"/>
            <a:ext cx="1935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FD938945-5BA5-49FA-BB66-6BB18573CD89}"/>
              </a:ext>
            </a:extLst>
          </p:cNvPr>
          <p:cNvSpPr/>
          <p:nvPr/>
        </p:nvSpPr>
        <p:spPr>
          <a:xfrm>
            <a:off x="1010094" y="2674088"/>
            <a:ext cx="1765004" cy="994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865B1F1-E57B-4826-9219-A94619E148F8}"/>
              </a:ext>
            </a:extLst>
          </p:cNvPr>
          <p:cNvSpPr/>
          <p:nvPr/>
        </p:nvSpPr>
        <p:spPr>
          <a:xfrm>
            <a:off x="4242390" y="2788388"/>
            <a:ext cx="1853610" cy="76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9659D2D-7E81-41E5-BF75-4C11A7C49573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096000" y="3171158"/>
            <a:ext cx="1835889" cy="97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99187C1-8CFB-4ECC-AB7B-F7A18F168D76}"/>
              </a:ext>
            </a:extLst>
          </p:cNvPr>
          <p:cNvSpPr/>
          <p:nvPr/>
        </p:nvSpPr>
        <p:spPr>
          <a:xfrm>
            <a:off x="7836196" y="1742859"/>
            <a:ext cx="2328530" cy="648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Realizar vendas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45F593-FC2E-4E34-9E0F-A82333EA736D}"/>
              </a:ext>
            </a:extLst>
          </p:cNvPr>
          <p:cNvSpPr txBox="1"/>
          <p:nvPr/>
        </p:nvSpPr>
        <p:spPr>
          <a:xfrm>
            <a:off x="297711" y="36150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erlin Sans FB" panose="020E0602020502020306" pitchFamily="34" charset="0"/>
                <a:cs typeface="Aharoni" panose="02010803020104030203" pitchFamily="2" charset="-79"/>
              </a:rPr>
              <a:t>CLIENTE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4329E9-25E6-4DE0-86A2-59032AAE51C3}"/>
              </a:ext>
            </a:extLst>
          </p:cNvPr>
          <p:cNvSpPr/>
          <p:nvPr/>
        </p:nvSpPr>
        <p:spPr>
          <a:xfrm>
            <a:off x="7931889" y="3817974"/>
            <a:ext cx="2328530" cy="648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Receber mercadorias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53A45B0-E5CE-4320-BED1-F38DC34B8C9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096000" y="2067151"/>
            <a:ext cx="1740196" cy="110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5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4658FB6-A571-4F02-A774-58B9CE297843}"/>
              </a:ext>
            </a:extLst>
          </p:cNvPr>
          <p:cNvCxnSpPr>
            <a:cxnSpLocks/>
          </p:cNvCxnSpPr>
          <p:nvPr/>
        </p:nvCxnSpPr>
        <p:spPr>
          <a:xfrm>
            <a:off x="2658140" y="3149893"/>
            <a:ext cx="1935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3B038C3F-9986-4CE1-ABA0-EF1BF008B07B}"/>
              </a:ext>
            </a:extLst>
          </p:cNvPr>
          <p:cNvSpPr/>
          <p:nvPr/>
        </p:nvSpPr>
        <p:spPr>
          <a:xfrm>
            <a:off x="1073889" y="2652823"/>
            <a:ext cx="2020186" cy="994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Entrega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46EF70-C6EA-4738-91C3-6B33EF05EF04}"/>
              </a:ext>
            </a:extLst>
          </p:cNvPr>
          <p:cNvSpPr/>
          <p:nvPr/>
        </p:nvSpPr>
        <p:spPr>
          <a:xfrm>
            <a:off x="4731488" y="2767123"/>
            <a:ext cx="1853610" cy="76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Agendamento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B70061D-3039-4CF9-AEDB-62CAAB2A5AB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85098" y="3149893"/>
            <a:ext cx="199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B614A79-732D-4B32-A4E3-4F58D230C31F}"/>
              </a:ext>
            </a:extLst>
          </p:cNvPr>
          <p:cNvSpPr/>
          <p:nvPr/>
        </p:nvSpPr>
        <p:spPr>
          <a:xfrm>
            <a:off x="8575158" y="2825601"/>
            <a:ext cx="2328530" cy="648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Realizar entrega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1978146-1B9A-4B1C-9443-DCA51C8FD8BC}"/>
              </a:ext>
            </a:extLst>
          </p:cNvPr>
          <p:cNvSpPr txBox="1"/>
          <p:nvPr/>
        </p:nvSpPr>
        <p:spPr>
          <a:xfrm>
            <a:off x="297711" y="36150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erlin Sans FB" panose="020E0602020502020306" pitchFamily="34" charset="0"/>
                <a:cs typeface="Aharoni" panose="02010803020104030203" pitchFamily="2" charset="-79"/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791479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Aharoni</vt:lpstr>
      <vt:lpstr>Arial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Vinicius de Oliveira</dc:creator>
  <cp:lastModifiedBy>Marcos Vinicius de Oliveira</cp:lastModifiedBy>
  <cp:revision>1</cp:revision>
  <dcterms:created xsi:type="dcterms:W3CDTF">2018-10-30T12:41:41Z</dcterms:created>
  <dcterms:modified xsi:type="dcterms:W3CDTF">2018-10-30T12:41:58Z</dcterms:modified>
</cp:coreProperties>
</file>