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21"/>
          <a:sy d="100" n="21"/>
        </p:scale>
        <p:origin x="964" y="22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0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7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20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861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15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86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87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74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3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5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8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1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6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4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5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9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575134"/>
            <a:ext cx="1218166" cy="137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72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rdata-fr.github.io/flextable-book/index.html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510241" y="4394040"/>
            <a:ext cx="6108101" cy="1117687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Greg</a:t>
            </a:r>
            <a:r>
              <a:rPr/>
              <a:t> </a:t>
            </a:r>
            <a:r>
              <a:rPr/>
              <a:t>Rousell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13/07/2020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document that knits to a PowerPoint template. Using this feature you can control the appearance of your documents.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latin typeface="Courier"/>
              </a:rPr>
              <a:t>flextable</a:t>
            </a:r>
            <a:r>
              <a:rPr/>
              <a:t> package will format R data frames into tables. For more information on </a:t>
            </a:r>
            <a:r>
              <a:rPr>
                <a:latin typeface="Courier"/>
              </a:rPr>
              <a:t>flextable</a:t>
            </a:r>
            <a:r>
              <a:rPr/>
              <a:t> see: </a:t>
            </a:r>
            <a:r>
              <a:rPr>
                <a:hlinkClick r:id="rId2"/>
              </a:rPr>
              <a:t>https://ardata-fr.github.io/flextable-book/index.html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38387863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Sepal Length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Sepal Width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versicolor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virginica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owerPoint_Example_2_files/figure-pptx/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2336800"/>
            <a:ext cx="44958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Columns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9403791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9144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Sepal Length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Sepal Width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versicolor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virginica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descr="PowerPoint_Example_2_files/figure-pptx/plot_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51300" y="2463800"/>
            <a:ext cx="33528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</TotalTime>
  <Words>105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Courier</vt:lpstr>
      <vt:lpstr>Trebuchet MS</vt:lpstr>
      <vt:lpstr>Berlin</vt:lpstr>
      <vt:lpstr>PowerPoint Example</vt:lpstr>
      <vt:lpstr>R Markdown</vt:lpstr>
      <vt:lpstr>Slide with Bullets</vt:lpstr>
      <vt:lpstr>Slide with R Output</vt:lpstr>
      <vt:lpstr>Slide with Plot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Example</dc:title>
  <dc:creator>Greg Rousell</dc:creator>
  <cp:keywords/>
  <dcterms:created xsi:type="dcterms:W3CDTF">2022-07-14T18:51:47Z</dcterms:created>
  <dcterms:modified xsi:type="dcterms:W3CDTF">2022-07-14T18:51:47Z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13/07/2020</vt:lpwstr>
  </property>
  <property fmtid="{D5CDD505-2E9C-101B-9397-08002B2CF9AE}" pid="3" name="output">
    <vt:lpwstr/>
  </property>
</Properties>
</file>