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21" d="100"/>
          <a:sy n="21" d="100"/>
        </p:scale>
        <p:origin x="964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86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4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3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1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6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4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5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75134"/>
            <a:ext cx="1218166" cy="13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7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PowerPoint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Greg Rousell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13/07/2020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an R Markdown presentation. Markdown is a simple formatting syntax for authoring HTML, PDF, and MS Word documents. For more details on using R Markdown see </a:t>
            </a:r>
            <a:r>
              <a:rPr dirty="0">
                <a:hlinkClick r:id="rId2"/>
              </a:rPr>
              <a:t>http://rmarkdown.rstudio.com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When you click the </a:t>
            </a:r>
            <a:r>
              <a:rPr b="1" dirty="0"/>
              <a:t>Knit</a:t>
            </a:r>
            <a:r>
              <a:rPr dirty="0"/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Bullet 1</a:t>
            </a:r>
          </a:p>
          <a:p>
            <a:pPr lvl="1"/>
            <a:r>
              <a:rPr dirty="0"/>
              <a:t>Bullet 2</a:t>
            </a:r>
          </a:p>
          <a:p>
            <a:pPr lvl="1"/>
            <a:r>
              <a:rPr dirty="0"/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speed           </a:t>
            </a:r>
            <a:r>
              <a:rPr sz="1800" dirty="0" err="1">
                <a:latin typeface="Courier"/>
              </a:rPr>
              <a:t>dist</a:t>
            </a:r>
            <a:r>
              <a:rPr sz="1800" dirty="0">
                <a:latin typeface="Courier"/>
              </a:rPr>
              <a:t>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Plot</a:t>
            </a:r>
          </a:p>
        </p:txBody>
      </p:sp>
      <p:pic>
        <p:nvPicPr>
          <p:cNvPr id="3" name="Picture 1" descr="PowerPoint_Example_1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Content of the left column.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Content of the right column.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</TotalTime>
  <Words>105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</vt:lpstr>
      <vt:lpstr>Trebuchet MS</vt:lpstr>
      <vt:lpstr>Berlin</vt:lpstr>
      <vt:lpstr>PowerPoint Example</vt:lpstr>
      <vt:lpstr>R Markdown</vt:lpstr>
      <vt:lpstr>Slide with Bullets</vt:lpstr>
      <vt:lpstr>Slide with R Output</vt:lpstr>
      <vt:lpstr>Slide with Plot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Example</dc:title>
  <dc:creator>Greg Rousell</dc:creator>
  <cp:keywords/>
  <cp:lastModifiedBy>Rousell, Greg</cp:lastModifiedBy>
  <cp:revision>5</cp:revision>
  <dcterms:created xsi:type="dcterms:W3CDTF">2020-07-13T16:32:07Z</dcterms:created>
  <dcterms:modified xsi:type="dcterms:W3CDTF">2021-07-14T18:19:40Z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13/07/2020</vt:lpwstr>
  </property>
  <property fmtid="{D5CDD505-2E9C-101B-9397-08002B2CF9AE}" pid="3" name="output">
    <vt:lpwstr>powerpoint_presentation</vt:lpwstr>
  </property>
</Properties>
</file>