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56" d="100"/>
          <a:sy n="56" d="100"/>
        </p:scale>
        <p:origin x="86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56391" y="685800"/>
            <a:ext cx="6355622" cy="11581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61707" y="685800"/>
            <a:ext cx="6348674" cy="11581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8907" y="685801"/>
            <a:ext cx="589310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75134"/>
            <a:ext cx="1218166" cy="13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PowerPoint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Greg Rousell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13/07/2020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Slide with Plot</a:t>
            </a:r>
          </a:p>
        </p:txBody>
      </p:sp>
      <p:pic>
        <p:nvPicPr>
          <p:cNvPr id="3" name="Picture 1" descr="PowerPoint_Example_1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Content of the left column.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Content of the right column.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</TotalTime>
  <Words>105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Main Event</vt:lpstr>
      <vt:lpstr>PowerPoint Example</vt:lpstr>
      <vt:lpstr>R Markdown</vt:lpstr>
      <vt:lpstr>Slide with Bullets</vt:lpstr>
      <vt:lpstr>Slide with R Output</vt:lpstr>
      <vt:lpstr>Slide with Plot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Example</dc:title>
  <dc:creator>Greg Rousell</dc:creator>
  <cp:keywords/>
  <cp:lastModifiedBy>Rousell, Greg</cp:lastModifiedBy>
  <cp:revision>2</cp:revision>
  <dcterms:created xsi:type="dcterms:W3CDTF">2020-07-13T16:32:07Z</dcterms:created>
  <dcterms:modified xsi:type="dcterms:W3CDTF">2020-07-13T16:41:01Z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13/07/2020</vt:lpwstr>
  </property>
  <property fmtid="{D5CDD505-2E9C-101B-9397-08002B2CF9AE}" pid="3" name="output">
    <vt:lpwstr>powerpoint_presentation</vt:lpwstr>
  </property>
</Properties>
</file>