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70" r:id="rId2"/>
    <p:sldMasterId id="2147483790" r:id="rId3"/>
  </p:sldMasterIdLst>
  <p:notesMasterIdLst>
    <p:notesMasterId r:id="rId12"/>
  </p:notesMasterIdLst>
  <p:sldIdLst>
    <p:sldId id="256" r:id="rId4"/>
    <p:sldId id="258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EDB"/>
    <a:srgbClr val="E59DFB"/>
    <a:srgbClr val="A2DAF6"/>
    <a:srgbClr val="D67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04" autoAdjust="0"/>
  </p:normalViewPr>
  <p:slideViewPr>
    <p:cSldViewPr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EF33D-B297-470F-B5CF-AF4C1519087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704BD-BDF7-456B-956E-9B881E027C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HTML &amp; CSS: The Basics</a:t>
          </a:r>
        </a:p>
      </dgm:t>
    </dgm:pt>
    <dgm:pt modelId="{7C154566-F392-435B-9EF9-5E8F0367F06B}" type="parTrans" cxnId="{ECE1E3C7-B569-48A9-BB33-F04587CB9F92}">
      <dgm:prSet/>
      <dgm:spPr/>
      <dgm:t>
        <a:bodyPr/>
        <a:lstStyle/>
        <a:p>
          <a:endParaRPr lang="en-US"/>
        </a:p>
      </dgm:t>
    </dgm:pt>
    <dgm:pt modelId="{5C9F39FA-07B0-4286-A772-DC28A0C108BC}" type="sibTrans" cxnId="{ECE1E3C7-B569-48A9-BB33-F04587CB9F92}">
      <dgm:prSet/>
      <dgm:spPr/>
      <dgm:t>
        <a:bodyPr/>
        <a:lstStyle/>
        <a:p>
          <a:endParaRPr lang="en-US"/>
        </a:p>
      </dgm:t>
    </dgm:pt>
    <dgm:pt modelId="{85E3B651-4D7C-464D-B50A-3CA38882A4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JavaScript: To add dynamic functions</a:t>
          </a:r>
        </a:p>
      </dgm:t>
    </dgm:pt>
    <dgm:pt modelId="{51C6844F-C9B2-479F-BF24-FCC2060A2677}" type="parTrans" cxnId="{7F9F999F-5BEA-4D34-BB2A-8613FE2FB38D}">
      <dgm:prSet/>
      <dgm:spPr/>
      <dgm:t>
        <a:bodyPr/>
        <a:lstStyle/>
        <a:p>
          <a:endParaRPr lang="en-US"/>
        </a:p>
      </dgm:t>
    </dgm:pt>
    <dgm:pt modelId="{879DFDB6-655F-493D-90EB-B516412C36BC}" type="sibTrans" cxnId="{7F9F999F-5BEA-4D34-BB2A-8613FE2FB38D}">
      <dgm:prSet/>
      <dgm:spPr/>
      <dgm:t>
        <a:bodyPr/>
        <a:lstStyle/>
        <a:p>
          <a:endParaRPr lang="en-US"/>
        </a:p>
      </dgm:t>
    </dgm:pt>
    <dgm:pt modelId="{3EA57603-9BDA-4847-92EF-4C126EC9EB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Bootstrap Icons</a:t>
          </a:r>
        </a:p>
      </dgm:t>
    </dgm:pt>
    <dgm:pt modelId="{9D348A98-F5C4-4386-8CBB-447C48CA67F9}" type="parTrans" cxnId="{7BE3A4AB-CAF9-4943-A4E0-3E7DBA4EC2A6}">
      <dgm:prSet/>
      <dgm:spPr/>
      <dgm:t>
        <a:bodyPr/>
        <a:lstStyle/>
        <a:p>
          <a:endParaRPr lang="en-US"/>
        </a:p>
      </dgm:t>
    </dgm:pt>
    <dgm:pt modelId="{45220159-3682-4F26-93DE-A670B1E97EB9}" type="sibTrans" cxnId="{7BE3A4AB-CAF9-4943-A4E0-3E7DBA4EC2A6}">
      <dgm:prSet/>
      <dgm:spPr/>
      <dgm:t>
        <a:bodyPr/>
        <a:lstStyle/>
        <a:p>
          <a:endParaRPr lang="en-US"/>
        </a:p>
      </dgm:t>
    </dgm:pt>
    <dgm:pt modelId="{4F3B511D-2642-4CA1-AF31-9C57515ED503}" type="pres">
      <dgm:prSet presAssocID="{C04EF33D-B297-470F-B5CF-AF4C15190877}" presName="root" presStyleCnt="0">
        <dgm:presLayoutVars>
          <dgm:dir/>
          <dgm:resizeHandles val="exact"/>
        </dgm:presLayoutVars>
      </dgm:prSet>
      <dgm:spPr/>
    </dgm:pt>
    <dgm:pt modelId="{B4329915-4C11-42EA-92DF-A9A39E3BD666}" type="pres">
      <dgm:prSet presAssocID="{430704BD-BDF7-456B-956E-9B881E027CBB}" presName="compNode" presStyleCnt="0"/>
      <dgm:spPr/>
    </dgm:pt>
    <dgm:pt modelId="{90184ED9-F41E-410A-A1B2-DBE784F6BB3B}" type="pres">
      <dgm:prSet presAssocID="{430704BD-BDF7-456B-956E-9B881E027CBB}" presName="iconBgRect" presStyleLbl="bgShp" presStyleIdx="0" presStyleCnt="3"/>
      <dgm:spPr/>
    </dgm:pt>
    <dgm:pt modelId="{672F42BA-7E87-439D-B54F-FBB004958092}" type="pres">
      <dgm:prSet presAssocID="{430704BD-BDF7-456B-956E-9B881E027C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49116A6-086D-4BFA-9E2F-350D53BE5424}" type="pres">
      <dgm:prSet presAssocID="{430704BD-BDF7-456B-956E-9B881E027CBB}" presName="spaceRect" presStyleCnt="0"/>
      <dgm:spPr/>
    </dgm:pt>
    <dgm:pt modelId="{7477AD27-6BE8-45E7-B79B-C4E976754AED}" type="pres">
      <dgm:prSet presAssocID="{430704BD-BDF7-456B-956E-9B881E027CBB}" presName="textRect" presStyleLbl="revTx" presStyleIdx="0" presStyleCnt="3">
        <dgm:presLayoutVars>
          <dgm:chMax val="1"/>
          <dgm:chPref val="1"/>
        </dgm:presLayoutVars>
      </dgm:prSet>
      <dgm:spPr/>
    </dgm:pt>
    <dgm:pt modelId="{A8E55132-3CF3-4E2D-84D9-3C4282F52278}" type="pres">
      <dgm:prSet presAssocID="{5C9F39FA-07B0-4286-A772-DC28A0C108BC}" presName="sibTrans" presStyleCnt="0"/>
      <dgm:spPr/>
    </dgm:pt>
    <dgm:pt modelId="{44D768FA-79EC-4E72-8AB8-387475DCD0E8}" type="pres">
      <dgm:prSet presAssocID="{85E3B651-4D7C-464D-B50A-3CA38882A4CD}" presName="compNode" presStyleCnt="0"/>
      <dgm:spPr/>
    </dgm:pt>
    <dgm:pt modelId="{B50F0EEA-A40A-44E7-A270-4CB096B7E316}" type="pres">
      <dgm:prSet presAssocID="{85E3B651-4D7C-464D-B50A-3CA38882A4CD}" presName="iconBgRect" presStyleLbl="bgShp" presStyleIdx="1" presStyleCnt="3"/>
      <dgm:spPr/>
    </dgm:pt>
    <dgm:pt modelId="{B8CF82D9-1FBC-4691-9BB9-D5B6BC52676D}" type="pres">
      <dgm:prSet presAssocID="{85E3B651-4D7C-464D-B50A-3CA38882A4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741FA84-27B0-43E3-9E8C-A08EFF86A565}" type="pres">
      <dgm:prSet presAssocID="{85E3B651-4D7C-464D-B50A-3CA38882A4CD}" presName="spaceRect" presStyleCnt="0"/>
      <dgm:spPr/>
    </dgm:pt>
    <dgm:pt modelId="{A55B96E6-5FC6-4FCC-A34F-47B3AB0AC9C6}" type="pres">
      <dgm:prSet presAssocID="{85E3B651-4D7C-464D-B50A-3CA38882A4CD}" presName="textRect" presStyleLbl="revTx" presStyleIdx="1" presStyleCnt="3">
        <dgm:presLayoutVars>
          <dgm:chMax val="1"/>
          <dgm:chPref val="1"/>
        </dgm:presLayoutVars>
      </dgm:prSet>
      <dgm:spPr/>
    </dgm:pt>
    <dgm:pt modelId="{2272547F-54BC-406F-BFFC-C5CDAFC20214}" type="pres">
      <dgm:prSet presAssocID="{879DFDB6-655F-493D-90EB-B516412C36BC}" presName="sibTrans" presStyleCnt="0"/>
      <dgm:spPr/>
    </dgm:pt>
    <dgm:pt modelId="{A0C11D56-4A86-4BA8-942E-83C09BC3100D}" type="pres">
      <dgm:prSet presAssocID="{3EA57603-9BDA-4847-92EF-4C126EC9EB03}" presName="compNode" presStyleCnt="0"/>
      <dgm:spPr/>
    </dgm:pt>
    <dgm:pt modelId="{BC1EA8A5-40A7-4A3A-A669-CAAF73A285D1}" type="pres">
      <dgm:prSet presAssocID="{3EA57603-9BDA-4847-92EF-4C126EC9EB03}" presName="iconBgRect" presStyleLbl="bgShp" presStyleIdx="2" presStyleCnt="3"/>
      <dgm:spPr/>
    </dgm:pt>
    <dgm:pt modelId="{FF40BB03-0337-4B36-8CB2-9ADA918F85D9}" type="pres">
      <dgm:prSet presAssocID="{3EA57603-9BDA-4847-92EF-4C126EC9EB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CBDE89-D4EC-411C-8C1F-CBE4E24256EB}" type="pres">
      <dgm:prSet presAssocID="{3EA57603-9BDA-4847-92EF-4C126EC9EB03}" presName="spaceRect" presStyleCnt="0"/>
      <dgm:spPr/>
    </dgm:pt>
    <dgm:pt modelId="{56B64948-CAC0-43B9-86AF-AF02D07E9AE5}" type="pres">
      <dgm:prSet presAssocID="{3EA57603-9BDA-4847-92EF-4C126EC9EB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D47C05-9F7D-45AD-B3FA-C41DFE77589D}" type="presOf" srcId="{430704BD-BDF7-456B-956E-9B881E027CBB}" destId="{7477AD27-6BE8-45E7-B79B-C4E976754AED}" srcOrd="0" destOrd="0" presId="urn:microsoft.com/office/officeart/2018/5/layout/IconCircleLabelList"/>
    <dgm:cxn modelId="{6E95B45E-C7A4-48B0-86D1-A5799457C084}" type="presOf" srcId="{C04EF33D-B297-470F-B5CF-AF4C15190877}" destId="{4F3B511D-2642-4CA1-AF31-9C57515ED503}" srcOrd="0" destOrd="0" presId="urn:microsoft.com/office/officeart/2018/5/layout/IconCircleLabelList"/>
    <dgm:cxn modelId="{1396169B-E834-49EA-A23E-B8DD630C343B}" type="presOf" srcId="{85E3B651-4D7C-464D-B50A-3CA38882A4CD}" destId="{A55B96E6-5FC6-4FCC-A34F-47B3AB0AC9C6}" srcOrd="0" destOrd="0" presId="urn:microsoft.com/office/officeart/2018/5/layout/IconCircleLabelList"/>
    <dgm:cxn modelId="{7F9F999F-5BEA-4D34-BB2A-8613FE2FB38D}" srcId="{C04EF33D-B297-470F-B5CF-AF4C15190877}" destId="{85E3B651-4D7C-464D-B50A-3CA38882A4CD}" srcOrd="1" destOrd="0" parTransId="{51C6844F-C9B2-479F-BF24-FCC2060A2677}" sibTransId="{879DFDB6-655F-493D-90EB-B516412C36BC}"/>
    <dgm:cxn modelId="{7BE3A4AB-CAF9-4943-A4E0-3E7DBA4EC2A6}" srcId="{C04EF33D-B297-470F-B5CF-AF4C15190877}" destId="{3EA57603-9BDA-4847-92EF-4C126EC9EB03}" srcOrd="2" destOrd="0" parTransId="{9D348A98-F5C4-4386-8CBB-447C48CA67F9}" sibTransId="{45220159-3682-4F26-93DE-A670B1E97EB9}"/>
    <dgm:cxn modelId="{ECE1E3C7-B569-48A9-BB33-F04587CB9F92}" srcId="{C04EF33D-B297-470F-B5CF-AF4C15190877}" destId="{430704BD-BDF7-456B-956E-9B881E027CBB}" srcOrd="0" destOrd="0" parTransId="{7C154566-F392-435B-9EF9-5E8F0367F06B}" sibTransId="{5C9F39FA-07B0-4286-A772-DC28A0C108BC}"/>
    <dgm:cxn modelId="{E9043FDB-591B-4586-B007-61ABD548CB09}" type="presOf" srcId="{3EA57603-9BDA-4847-92EF-4C126EC9EB03}" destId="{56B64948-CAC0-43B9-86AF-AF02D07E9AE5}" srcOrd="0" destOrd="0" presId="urn:microsoft.com/office/officeart/2018/5/layout/IconCircleLabelList"/>
    <dgm:cxn modelId="{EE75015B-EBCE-4E1B-9914-F64177B7F267}" type="presParOf" srcId="{4F3B511D-2642-4CA1-AF31-9C57515ED503}" destId="{B4329915-4C11-42EA-92DF-A9A39E3BD666}" srcOrd="0" destOrd="0" presId="urn:microsoft.com/office/officeart/2018/5/layout/IconCircleLabelList"/>
    <dgm:cxn modelId="{1B9CACD9-B77E-46D6-8829-8C9DAD7F6474}" type="presParOf" srcId="{B4329915-4C11-42EA-92DF-A9A39E3BD666}" destId="{90184ED9-F41E-410A-A1B2-DBE784F6BB3B}" srcOrd="0" destOrd="0" presId="urn:microsoft.com/office/officeart/2018/5/layout/IconCircleLabelList"/>
    <dgm:cxn modelId="{102D658C-47F6-4DE4-8E7D-5ABACADA5DC6}" type="presParOf" srcId="{B4329915-4C11-42EA-92DF-A9A39E3BD666}" destId="{672F42BA-7E87-439D-B54F-FBB004958092}" srcOrd="1" destOrd="0" presId="urn:microsoft.com/office/officeart/2018/5/layout/IconCircleLabelList"/>
    <dgm:cxn modelId="{1A5333C3-99A3-4BDB-84F2-754F0C586B52}" type="presParOf" srcId="{B4329915-4C11-42EA-92DF-A9A39E3BD666}" destId="{849116A6-086D-4BFA-9E2F-350D53BE5424}" srcOrd="2" destOrd="0" presId="urn:microsoft.com/office/officeart/2018/5/layout/IconCircleLabelList"/>
    <dgm:cxn modelId="{7492146E-D812-4830-B6A5-67A073284F9B}" type="presParOf" srcId="{B4329915-4C11-42EA-92DF-A9A39E3BD666}" destId="{7477AD27-6BE8-45E7-B79B-C4E976754AED}" srcOrd="3" destOrd="0" presId="urn:microsoft.com/office/officeart/2018/5/layout/IconCircleLabelList"/>
    <dgm:cxn modelId="{9D2C2CAA-9547-4F72-92D2-DC641A7BEB35}" type="presParOf" srcId="{4F3B511D-2642-4CA1-AF31-9C57515ED503}" destId="{A8E55132-3CF3-4E2D-84D9-3C4282F52278}" srcOrd="1" destOrd="0" presId="urn:microsoft.com/office/officeart/2018/5/layout/IconCircleLabelList"/>
    <dgm:cxn modelId="{D6C11398-EC35-41BB-9F0A-9AB3F504A729}" type="presParOf" srcId="{4F3B511D-2642-4CA1-AF31-9C57515ED503}" destId="{44D768FA-79EC-4E72-8AB8-387475DCD0E8}" srcOrd="2" destOrd="0" presId="urn:microsoft.com/office/officeart/2018/5/layout/IconCircleLabelList"/>
    <dgm:cxn modelId="{399FBD4F-B95D-413B-8D8A-BCE35AF5BB15}" type="presParOf" srcId="{44D768FA-79EC-4E72-8AB8-387475DCD0E8}" destId="{B50F0EEA-A40A-44E7-A270-4CB096B7E316}" srcOrd="0" destOrd="0" presId="urn:microsoft.com/office/officeart/2018/5/layout/IconCircleLabelList"/>
    <dgm:cxn modelId="{E72D5FAC-3F8B-44EA-A2E6-6DD068EE72A8}" type="presParOf" srcId="{44D768FA-79EC-4E72-8AB8-387475DCD0E8}" destId="{B8CF82D9-1FBC-4691-9BB9-D5B6BC52676D}" srcOrd="1" destOrd="0" presId="urn:microsoft.com/office/officeart/2018/5/layout/IconCircleLabelList"/>
    <dgm:cxn modelId="{96182DAD-49F1-4ED0-8617-D4CCD101B83B}" type="presParOf" srcId="{44D768FA-79EC-4E72-8AB8-387475DCD0E8}" destId="{D741FA84-27B0-43E3-9E8C-A08EFF86A565}" srcOrd="2" destOrd="0" presId="urn:microsoft.com/office/officeart/2018/5/layout/IconCircleLabelList"/>
    <dgm:cxn modelId="{01593D17-3A92-45EA-9054-DE5A210D1156}" type="presParOf" srcId="{44D768FA-79EC-4E72-8AB8-387475DCD0E8}" destId="{A55B96E6-5FC6-4FCC-A34F-47B3AB0AC9C6}" srcOrd="3" destOrd="0" presId="urn:microsoft.com/office/officeart/2018/5/layout/IconCircleLabelList"/>
    <dgm:cxn modelId="{6E67A5A4-3D19-4215-B123-632F1414C4BF}" type="presParOf" srcId="{4F3B511D-2642-4CA1-AF31-9C57515ED503}" destId="{2272547F-54BC-406F-BFFC-C5CDAFC20214}" srcOrd="3" destOrd="0" presId="urn:microsoft.com/office/officeart/2018/5/layout/IconCircleLabelList"/>
    <dgm:cxn modelId="{8E9BE76A-11A7-47AF-B747-EF90566E327C}" type="presParOf" srcId="{4F3B511D-2642-4CA1-AF31-9C57515ED503}" destId="{A0C11D56-4A86-4BA8-942E-83C09BC3100D}" srcOrd="4" destOrd="0" presId="urn:microsoft.com/office/officeart/2018/5/layout/IconCircleLabelList"/>
    <dgm:cxn modelId="{A3B11D5C-AA2F-4F5D-A1E7-29F9A9EAF964}" type="presParOf" srcId="{A0C11D56-4A86-4BA8-942E-83C09BC3100D}" destId="{BC1EA8A5-40A7-4A3A-A669-CAAF73A285D1}" srcOrd="0" destOrd="0" presId="urn:microsoft.com/office/officeart/2018/5/layout/IconCircleLabelList"/>
    <dgm:cxn modelId="{49C56C32-6AB6-408B-95E2-E6D2EB75CD64}" type="presParOf" srcId="{A0C11D56-4A86-4BA8-942E-83C09BC3100D}" destId="{FF40BB03-0337-4B36-8CB2-9ADA918F85D9}" srcOrd="1" destOrd="0" presId="urn:microsoft.com/office/officeart/2018/5/layout/IconCircleLabelList"/>
    <dgm:cxn modelId="{DF662A3D-81BC-435C-A0EB-B7EEAD4725FD}" type="presParOf" srcId="{A0C11D56-4A86-4BA8-942E-83C09BC3100D}" destId="{6ACBDE89-D4EC-411C-8C1F-CBE4E24256EB}" srcOrd="2" destOrd="0" presId="urn:microsoft.com/office/officeart/2018/5/layout/IconCircleLabelList"/>
    <dgm:cxn modelId="{59CC10A6-7884-4F42-9F40-47761C93B037}" type="presParOf" srcId="{A0C11D56-4A86-4BA8-942E-83C09BC3100D}" destId="{56B64948-CAC0-43B9-86AF-AF02D07E9AE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EF33D-B297-470F-B5CF-AF4C15190877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C93D10-BD9F-47C1-B675-235D4079F6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dirty="0"/>
            <a:t>Java spring framework</a:t>
          </a:r>
        </a:p>
      </dgm:t>
    </dgm:pt>
    <dgm:pt modelId="{EC81BE31-0322-450B-9D5B-7B7286D9BE49}" type="parTrans" cxnId="{DBD8275C-2320-4EA5-83E2-14D404D57911}">
      <dgm:prSet/>
      <dgm:spPr/>
      <dgm:t>
        <a:bodyPr/>
        <a:lstStyle/>
        <a:p>
          <a:endParaRPr lang="en-US"/>
        </a:p>
      </dgm:t>
    </dgm:pt>
    <dgm:pt modelId="{B6F3619A-A460-468E-80D9-8C3B9E1E9D8A}" type="sibTrans" cxnId="{DBD8275C-2320-4EA5-83E2-14D404D57911}">
      <dgm:prSet/>
      <dgm:spPr/>
      <dgm:t>
        <a:bodyPr/>
        <a:lstStyle/>
        <a:p>
          <a:endParaRPr lang="en-US"/>
        </a:p>
      </dgm:t>
    </dgm:pt>
    <dgm:pt modelId="{3EA3228A-D76E-4FBF-B4C9-8B3EE1AFE89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dirty="0"/>
            <a:t>MySQL Database</a:t>
          </a:r>
        </a:p>
      </dgm:t>
    </dgm:pt>
    <dgm:pt modelId="{EF8F4187-1667-4208-8339-F37ED3863567}" type="parTrans" cxnId="{3F2E7F0B-2FBE-4478-9998-FA13D4A2C87B}">
      <dgm:prSet/>
      <dgm:spPr/>
      <dgm:t>
        <a:bodyPr/>
        <a:lstStyle/>
        <a:p>
          <a:endParaRPr lang="en-US"/>
        </a:p>
      </dgm:t>
    </dgm:pt>
    <dgm:pt modelId="{350B24E2-1FE8-46D3-8EAF-22E9155F67AF}" type="sibTrans" cxnId="{3F2E7F0B-2FBE-4478-9998-FA13D4A2C87B}">
      <dgm:prSet/>
      <dgm:spPr/>
      <dgm:t>
        <a:bodyPr/>
        <a:lstStyle/>
        <a:p>
          <a:endParaRPr lang="en-US"/>
        </a:p>
      </dgm:t>
    </dgm:pt>
    <dgm:pt modelId="{4F3B511D-2642-4CA1-AF31-9C57515ED503}" type="pres">
      <dgm:prSet presAssocID="{C04EF33D-B297-470F-B5CF-AF4C15190877}" presName="root" presStyleCnt="0">
        <dgm:presLayoutVars>
          <dgm:dir/>
          <dgm:resizeHandles val="exact"/>
        </dgm:presLayoutVars>
      </dgm:prSet>
      <dgm:spPr/>
    </dgm:pt>
    <dgm:pt modelId="{4958DE4D-822F-420B-923E-439214D45EAE}" type="pres">
      <dgm:prSet presAssocID="{E5C93D10-BD9F-47C1-B675-235D4079F676}" presName="compNode" presStyleCnt="0"/>
      <dgm:spPr/>
    </dgm:pt>
    <dgm:pt modelId="{D39863F2-F04D-4D98-A4AD-A2372D2DB714}" type="pres">
      <dgm:prSet presAssocID="{E5C93D10-BD9F-47C1-B675-235D4079F676}" presName="iconBgRect" presStyleLbl="bgShp" presStyleIdx="0" presStyleCnt="2"/>
      <dgm:spPr/>
    </dgm:pt>
    <dgm:pt modelId="{BD8D82E5-7D45-4650-A564-3F7B57AC252F}" type="pres">
      <dgm:prSet presAssocID="{E5C93D10-BD9F-47C1-B675-235D4079F676}" presName="iconRect" presStyleLbl="node1" presStyleIdx="0" presStyleCnt="2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softEdge rad="0"/>
        </a:effectLst>
      </dgm:spPr>
      <dgm:extLst>
        <a:ext uri="{E40237B7-FDA0-4F09-8148-C483321AD2D9}">
          <dgm14:cNvPr xmlns:dgm14="http://schemas.microsoft.com/office/drawing/2010/diagram" id="0" name="" descr="Leaf with solid fill"/>
        </a:ext>
      </dgm:extLst>
    </dgm:pt>
    <dgm:pt modelId="{AD0BB334-8CE5-4299-9F7A-316EE9609698}" type="pres">
      <dgm:prSet presAssocID="{E5C93D10-BD9F-47C1-B675-235D4079F676}" presName="spaceRect" presStyleCnt="0"/>
      <dgm:spPr/>
    </dgm:pt>
    <dgm:pt modelId="{47F9E31A-FFA3-40A6-9556-40D2337C5E42}" type="pres">
      <dgm:prSet presAssocID="{E5C93D10-BD9F-47C1-B675-235D4079F676}" presName="textRect" presStyleLbl="revTx" presStyleIdx="0" presStyleCnt="2" custLinFactNeighborX="4892" custLinFactNeighborY="-8598">
        <dgm:presLayoutVars>
          <dgm:chMax val="1"/>
          <dgm:chPref val="1"/>
        </dgm:presLayoutVars>
      </dgm:prSet>
      <dgm:spPr/>
    </dgm:pt>
    <dgm:pt modelId="{375137F5-ED75-45F5-B0B2-1DEA4DEC7A37}" type="pres">
      <dgm:prSet presAssocID="{B6F3619A-A460-468E-80D9-8C3B9E1E9D8A}" presName="sibTrans" presStyleCnt="0"/>
      <dgm:spPr/>
    </dgm:pt>
    <dgm:pt modelId="{7FBE4DF0-4959-409D-8B03-624CC3E69BDC}" type="pres">
      <dgm:prSet presAssocID="{3EA3228A-D76E-4FBF-B4C9-8B3EE1AFE893}" presName="compNode" presStyleCnt="0"/>
      <dgm:spPr/>
    </dgm:pt>
    <dgm:pt modelId="{3B5E41E1-84FE-4177-8A76-57D0AADBFA8A}" type="pres">
      <dgm:prSet presAssocID="{3EA3228A-D76E-4FBF-B4C9-8B3EE1AFE893}" presName="iconBgRect" presStyleLbl="bgShp" presStyleIdx="1" presStyleCnt="2" custLinFactNeighborX="-40414" custLinFactNeighborY="-1173"/>
      <dgm:spPr/>
    </dgm:pt>
    <dgm:pt modelId="{72284FAF-346B-4029-85DF-6A59F652D165}" type="pres">
      <dgm:prSet presAssocID="{3EA3228A-D76E-4FBF-B4C9-8B3EE1AFE893}" presName="iconRect" presStyleLbl="node1" presStyleIdx="1" presStyleCnt="2" custLinFactNeighborX="-70436" custLinFactNeighborY="-20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F5B112D1-7809-419D-93E0-5851F3BD5993}" type="pres">
      <dgm:prSet presAssocID="{3EA3228A-D76E-4FBF-B4C9-8B3EE1AFE893}" presName="spaceRect" presStyleCnt="0"/>
      <dgm:spPr/>
    </dgm:pt>
    <dgm:pt modelId="{387C87FD-2569-496E-927A-FD405DC7D6AA}" type="pres">
      <dgm:prSet presAssocID="{3EA3228A-D76E-4FBF-B4C9-8B3EE1AFE893}" presName="textRect" presStyleLbl="revTx" presStyleIdx="1" presStyleCnt="2" custLinFactNeighborX="-24652" custLinFactNeighborY="-2515">
        <dgm:presLayoutVars>
          <dgm:chMax val="1"/>
          <dgm:chPref val="1"/>
        </dgm:presLayoutVars>
      </dgm:prSet>
      <dgm:spPr/>
    </dgm:pt>
  </dgm:ptLst>
  <dgm:cxnLst>
    <dgm:cxn modelId="{3F2E7F0B-2FBE-4478-9998-FA13D4A2C87B}" srcId="{C04EF33D-B297-470F-B5CF-AF4C15190877}" destId="{3EA3228A-D76E-4FBF-B4C9-8B3EE1AFE893}" srcOrd="1" destOrd="0" parTransId="{EF8F4187-1667-4208-8339-F37ED3863567}" sibTransId="{350B24E2-1FE8-46D3-8EAF-22E9155F67AF}"/>
    <dgm:cxn modelId="{CF3C9112-A1CE-440E-A433-CDCA4F423103}" type="presOf" srcId="{E5C93D10-BD9F-47C1-B675-235D4079F676}" destId="{47F9E31A-FFA3-40A6-9556-40D2337C5E42}" srcOrd="0" destOrd="0" presId="urn:microsoft.com/office/officeart/2018/5/layout/IconCircleLabelList"/>
    <dgm:cxn modelId="{DBD8275C-2320-4EA5-83E2-14D404D57911}" srcId="{C04EF33D-B297-470F-B5CF-AF4C15190877}" destId="{E5C93D10-BD9F-47C1-B675-235D4079F676}" srcOrd="0" destOrd="0" parTransId="{EC81BE31-0322-450B-9D5B-7B7286D9BE49}" sibTransId="{B6F3619A-A460-468E-80D9-8C3B9E1E9D8A}"/>
    <dgm:cxn modelId="{6E95B45E-C7A4-48B0-86D1-A5799457C084}" type="presOf" srcId="{C04EF33D-B297-470F-B5CF-AF4C15190877}" destId="{4F3B511D-2642-4CA1-AF31-9C57515ED503}" srcOrd="0" destOrd="0" presId="urn:microsoft.com/office/officeart/2018/5/layout/IconCircleLabelList"/>
    <dgm:cxn modelId="{7C259A68-B859-429C-BCE7-3C177E312EF9}" type="presOf" srcId="{3EA3228A-D76E-4FBF-B4C9-8B3EE1AFE893}" destId="{387C87FD-2569-496E-927A-FD405DC7D6AA}" srcOrd="0" destOrd="0" presId="urn:microsoft.com/office/officeart/2018/5/layout/IconCircleLabelList"/>
    <dgm:cxn modelId="{37B876AD-7A18-41A1-978F-9D762338E408}" type="presParOf" srcId="{4F3B511D-2642-4CA1-AF31-9C57515ED503}" destId="{4958DE4D-822F-420B-923E-439214D45EAE}" srcOrd="0" destOrd="0" presId="urn:microsoft.com/office/officeart/2018/5/layout/IconCircleLabelList"/>
    <dgm:cxn modelId="{779B459E-18F9-4FED-A3FB-BA4741D1BAAF}" type="presParOf" srcId="{4958DE4D-822F-420B-923E-439214D45EAE}" destId="{D39863F2-F04D-4D98-A4AD-A2372D2DB714}" srcOrd="0" destOrd="0" presId="urn:microsoft.com/office/officeart/2018/5/layout/IconCircleLabelList"/>
    <dgm:cxn modelId="{845DC445-9B4B-4649-9849-F2F7E134A968}" type="presParOf" srcId="{4958DE4D-822F-420B-923E-439214D45EAE}" destId="{BD8D82E5-7D45-4650-A564-3F7B57AC252F}" srcOrd="1" destOrd="0" presId="urn:microsoft.com/office/officeart/2018/5/layout/IconCircleLabelList"/>
    <dgm:cxn modelId="{231DE347-A671-4ACF-842E-680B806A662C}" type="presParOf" srcId="{4958DE4D-822F-420B-923E-439214D45EAE}" destId="{AD0BB334-8CE5-4299-9F7A-316EE9609698}" srcOrd="2" destOrd="0" presId="urn:microsoft.com/office/officeart/2018/5/layout/IconCircleLabelList"/>
    <dgm:cxn modelId="{14DF4E4F-9747-488F-96FD-0888EDF1CEF7}" type="presParOf" srcId="{4958DE4D-822F-420B-923E-439214D45EAE}" destId="{47F9E31A-FFA3-40A6-9556-40D2337C5E42}" srcOrd="3" destOrd="0" presId="urn:microsoft.com/office/officeart/2018/5/layout/IconCircleLabelList"/>
    <dgm:cxn modelId="{B7A22527-472E-4A3D-85EE-E998AAC6E97A}" type="presParOf" srcId="{4F3B511D-2642-4CA1-AF31-9C57515ED503}" destId="{375137F5-ED75-45F5-B0B2-1DEA4DEC7A37}" srcOrd="1" destOrd="0" presId="urn:microsoft.com/office/officeart/2018/5/layout/IconCircleLabelList"/>
    <dgm:cxn modelId="{E9DAF34B-92DE-46C1-AC7B-9ECC93828097}" type="presParOf" srcId="{4F3B511D-2642-4CA1-AF31-9C57515ED503}" destId="{7FBE4DF0-4959-409D-8B03-624CC3E69BDC}" srcOrd="2" destOrd="0" presId="urn:microsoft.com/office/officeart/2018/5/layout/IconCircleLabelList"/>
    <dgm:cxn modelId="{94D28EA2-D08C-4557-8120-3C3026770E84}" type="presParOf" srcId="{7FBE4DF0-4959-409D-8B03-624CC3E69BDC}" destId="{3B5E41E1-84FE-4177-8A76-57D0AADBFA8A}" srcOrd="0" destOrd="0" presId="urn:microsoft.com/office/officeart/2018/5/layout/IconCircleLabelList"/>
    <dgm:cxn modelId="{0B3AF788-09CA-4379-AA64-8704D3EAD3DC}" type="presParOf" srcId="{7FBE4DF0-4959-409D-8B03-624CC3E69BDC}" destId="{72284FAF-346B-4029-85DF-6A59F652D165}" srcOrd="1" destOrd="0" presId="urn:microsoft.com/office/officeart/2018/5/layout/IconCircleLabelList"/>
    <dgm:cxn modelId="{5FCAAFD8-7B4F-4BCC-9CEA-7373E25372E2}" type="presParOf" srcId="{7FBE4DF0-4959-409D-8B03-624CC3E69BDC}" destId="{F5B112D1-7809-419D-93E0-5851F3BD5993}" srcOrd="2" destOrd="0" presId="urn:microsoft.com/office/officeart/2018/5/layout/IconCircleLabelList"/>
    <dgm:cxn modelId="{191D1C68-62A5-4589-B2B1-147B6140015C}" type="presParOf" srcId="{7FBE4DF0-4959-409D-8B03-624CC3E69BDC}" destId="{387C87FD-2569-496E-927A-FD405DC7D6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84ED9-F41E-410A-A1B2-DBE784F6BB3B}">
      <dsp:nvSpPr>
        <dsp:cNvPr id="0" name=""/>
        <dsp:cNvSpPr/>
      </dsp:nvSpPr>
      <dsp:spPr>
        <a:xfrm>
          <a:off x="325424" y="547384"/>
          <a:ext cx="1012218" cy="10122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F42BA-7E87-439D-B54F-FBB004958092}">
      <dsp:nvSpPr>
        <dsp:cNvPr id="0" name=""/>
        <dsp:cNvSpPr/>
      </dsp:nvSpPr>
      <dsp:spPr>
        <a:xfrm>
          <a:off x="541143" y="763103"/>
          <a:ext cx="580781" cy="580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7AD27-6BE8-45E7-B79B-C4E976754AED}">
      <dsp:nvSpPr>
        <dsp:cNvPr id="0" name=""/>
        <dsp:cNvSpPr/>
      </dsp:nvSpPr>
      <dsp:spPr>
        <a:xfrm>
          <a:off x="1846" y="1874884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HTML &amp; CSS: The Basics</a:t>
          </a:r>
        </a:p>
      </dsp:txBody>
      <dsp:txXfrm>
        <a:off x="1846" y="1874884"/>
        <a:ext cx="1659374" cy="663750"/>
      </dsp:txXfrm>
    </dsp:sp>
    <dsp:sp modelId="{B50F0EEA-A40A-44E7-A270-4CB096B7E316}">
      <dsp:nvSpPr>
        <dsp:cNvPr id="0" name=""/>
        <dsp:cNvSpPr/>
      </dsp:nvSpPr>
      <dsp:spPr>
        <a:xfrm>
          <a:off x="2275190" y="547384"/>
          <a:ext cx="1012218" cy="10122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F82D9-1FBC-4691-9BB9-D5B6BC52676D}">
      <dsp:nvSpPr>
        <dsp:cNvPr id="0" name=""/>
        <dsp:cNvSpPr/>
      </dsp:nvSpPr>
      <dsp:spPr>
        <a:xfrm>
          <a:off x="2490908" y="763103"/>
          <a:ext cx="580781" cy="580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B96E6-5FC6-4FCC-A34F-47B3AB0AC9C6}">
      <dsp:nvSpPr>
        <dsp:cNvPr id="0" name=""/>
        <dsp:cNvSpPr/>
      </dsp:nvSpPr>
      <dsp:spPr>
        <a:xfrm>
          <a:off x="1951612" y="1874884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JavaScript: To add dynamic functions</a:t>
          </a:r>
        </a:p>
      </dsp:txBody>
      <dsp:txXfrm>
        <a:off x="1951612" y="1874884"/>
        <a:ext cx="1659374" cy="663750"/>
      </dsp:txXfrm>
    </dsp:sp>
    <dsp:sp modelId="{BC1EA8A5-40A7-4A3A-A669-CAAF73A285D1}">
      <dsp:nvSpPr>
        <dsp:cNvPr id="0" name=""/>
        <dsp:cNvSpPr/>
      </dsp:nvSpPr>
      <dsp:spPr>
        <a:xfrm>
          <a:off x="4224955" y="547384"/>
          <a:ext cx="1012218" cy="10122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0BB03-0337-4B36-8CB2-9ADA918F85D9}">
      <dsp:nvSpPr>
        <dsp:cNvPr id="0" name=""/>
        <dsp:cNvSpPr/>
      </dsp:nvSpPr>
      <dsp:spPr>
        <a:xfrm>
          <a:off x="4440674" y="763103"/>
          <a:ext cx="580781" cy="580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64948-CAC0-43B9-86AF-AF02D07E9AE5}">
      <dsp:nvSpPr>
        <dsp:cNvPr id="0" name=""/>
        <dsp:cNvSpPr/>
      </dsp:nvSpPr>
      <dsp:spPr>
        <a:xfrm>
          <a:off x="3901377" y="1874884"/>
          <a:ext cx="1659374" cy="66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Bootstrap Icons</a:t>
          </a:r>
        </a:p>
      </dsp:txBody>
      <dsp:txXfrm>
        <a:off x="3901377" y="1874884"/>
        <a:ext cx="1659374" cy="663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863F2-F04D-4D98-A4AD-A2372D2DB714}">
      <dsp:nvSpPr>
        <dsp:cNvPr id="0" name=""/>
        <dsp:cNvSpPr/>
      </dsp:nvSpPr>
      <dsp:spPr>
        <a:xfrm>
          <a:off x="522158" y="170509"/>
          <a:ext cx="1544062" cy="1544062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D82E5-7D45-4650-A564-3F7B57AC252F}">
      <dsp:nvSpPr>
        <dsp:cNvPr id="0" name=""/>
        <dsp:cNvSpPr/>
      </dsp:nvSpPr>
      <dsp:spPr>
        <a:xfrm>
          <a:off x="851221" y="499572"/>
          <a:ext cx="885937" cy="88593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9E31A-FFA3-40A6-9556-40D2337C5E42}">
      <dsp:nvSpPr>
        <dsp:cNvPr id="0" name=""/>
        <dsp:cNvSpPr/>
      </dsp:nvSpPr>
      <dsp:spPr>
        <a:xfrm>
          <a:off x="152393" y="2133603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Java spring framework</a:t>
          </a:r>
        </a:p>
      </dsp:txBody>
      <dsp:txXfrm>
        <a:off x="152393" y="2133603"/>
        <a:ext cx="2531250" cy="720000"/>
      </dsp:txXfrm>
    </dsp:sp>
    <dsp:sp modelId="{3B5E41E1-84FE-4177-8A76-57D0AADBFA8A}">
      <dsp:nvSpPr>
        <dsp:cNvPr id="0" name=""/>
        <dsp:cNvSpPr/>
      </dsp:nvSpPr>
      <dsp:spPr>
        <a:xfrm>
          <a:off x="2872360" y="152397"/>
          <a:ext cx="1544062" cy="1544062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84FAF-346B-4029-85DF-6A59F652D165}">
      <dsp:nvSpPr>
        <dsp:cNvPr id="0" name=""/>
        <dsp:cNvSpPr/>
      </dsp:nvSpPr>
      <dsp:spPr>
        <a:xfrm>
          <a:off x="3201421" y="481463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C87FD-2569-496E-927A-FD405DC7D6AA}">
      <dsp:nvSpPr>
        <dsp:cNvPr id="0" name=""/>
        <dsp:cNvSpPr/>
      </dsp:nvSpPr>
      <dsp:spPr>
        <a:xfrm>
          <a:off x="2378780" y="217740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MySQL Database</a:t>
          </a:r>
        </a:p>
      </dsp:txBody>
      <dsp:txXfrm>
        <a:off x="2378780" y="2177401"/>
        <a:ext cx="253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1883B-158E-46EC-811E-DC3A88E54C7A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A727-34DF-433C-9F90-F8A8F4534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1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6A727-34DF-433C-9F90-F8A8F4534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7ae687167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7ae687167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>
          <a:extLst>
            <a:ext uri="{FF2B5EF4-FFF2-40B4-BE49-F238E27FC236}">
              <a16:creationId xmlns:a16="http://schemas.microsoft.com/office/drawing/2014/main" id="{94C2DBA6-E37E-22E2-E3B5-2A5DF781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77ae687167_0_1119:notes">
            <a:extLst>
              <a:ext uri="{FF2B5EF4-FFF2-40B4-BE49-F238E27FC236}">
                <a16:creationId xmlns:a16="http://schemas.microsoft.com/office/drawing/2014/main" id="{BFB1EDFE-B762-0FA2-C9C9-B74EF8C1E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77ae687167_0_1119:notes">
            <a:extLst>
              <a:ext uri="{FF2B5EF4-FFF2-40B4-BE49-F238E27FC236}">
                <a16:creationId xmlns:a16="http://schemas.microsoft.com/office/drawing/2014/main" id="{C8DA9C44-3FEE-9ABF-224D-961989518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/>
              <a:t>RevShop is an ecommerce platform for shoppers to shop without hinderance.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/>
              <a:t>It covers the basics: Login registration, product display(filtering) features, and cart/checkout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dirty="0"/>
              <a:t>Advanced features include an email notification service built in ability to view order history and reviewing products</a:t>
            </a:r>
          </a:p>
        </p:txBody>
      </p:sp>
    </p:spTree>
    <p:extLst>
      <p:ext uri="{BB962C8B-B14F-4D97-AF65-F5344CB8AC3E}">
        <p14:creationId xmlns:p14="http://schemas.microsoft.com/office/powerpoint/2010/main" val="19060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2CBC-D9D5-491B-FF07-AA2C309E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6C662-F2AC-C82C-941A-05C155D3B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0C33-F23E-17B6-C807-D4F8F23E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E20E-F374-163D-24F8-474EF89E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EECF-F8D2-51D5-C7A7-23FC909D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3ED6-CBA7-E2D9-6A8A-683CE37D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05DF-A642-D92B-E6B1-9AE6FC2F3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BAE7-2796-BBAF-9CE2-427910A7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05B3-796A-8C36-50D4-EC932D83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27F5-85DA-C02F-6512-A4DACD7D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24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B8082-9E27-026B-4821-2B87097B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4E336-A189-D48A-42FA-ADBA4F81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9E32-3C82-53D5-43E7-4227535D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96AB6-79C5-E139-18B6-E13F528C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0487-9A7C-E8AD-6220-50A06C45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0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74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36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0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6B76-0BCF-7CE1-AC7B-77B7FA49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2F20-92AC-D776-2A29-52EC4926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CD70-522E-CDEF-E952-EDC048A0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38BB-28A6-A832-D3DB-906176A2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8D14-AFE3-EAAB-B6D1-8684ED78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77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46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8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2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5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98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22B9-29B7-25E7-EE31-451ED2AE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A8CB-DD20-CF46-1FF7-F9F57668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6BD6-31C0-0773-238E-1FEAA433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D027-40CE-0ABC-99C9-C401B94D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B08A-82D8-CB9A-A834-E45BE083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7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8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24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3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D4A2-F897-A5EC-400C-07910374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F2CD-4102-39DA-8AF9-55C51CE8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ED78-E35B-AE28-44DD-5CF614490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278D6-3C80-329F-9230-F1A6781F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BA929-FE41-BC44-EFA1-2B0BBDEE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8733-40B8-86B8-50D4-8A65990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6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9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93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53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4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3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9CEA-6BB4-F2DD-486A-F70A9B8E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2A39D-47D2-59BF-1A27-966F8EFB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385C-0C60-C998-D9E6-E56D77C0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1C58E-28A3-3CA4-BCF6-7C9EA973F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0A127-AFA5-032A-A877-1DC90617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D6F27-32AD-D8B2-AACF-2E29558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3CD1A-F943-F6D3-CE0C-4453E44B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6F3AC-4D29-5CE9-B319-E6E974CF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6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86C4-2CF9-5E4A-51D3-4CFA8037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C08AF-24D9-1411-2C17-BFD1CDEE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2A3C-F262-615B-E980-554F4B71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FD6F-6908-DCFF-6693-E321BEFD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6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FA4E3-E162-266B-13EF-AF5C2D1E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19798-EA2C-1B00-0377-3D2B0E6F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5ED6-1F1C-86E5-CBFC-B2898899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3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624C-1008-FED2-530E-2C70797E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04FA-3710-2230-C33F-040C2D15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9880E-22B8-D508-36F7-01B301B7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933A8-B534-C22B-C65C-B3FD3287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346CD-1EDD-8C07-F832-57B8855C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3FEF1-B65D-99EE-E9F5-64B68D7E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6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866-544F-0F9A-B6E9-28AF491E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1F023-7284-A8A6-E501-81322654C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2928F-9611-2DCF-0D82-0FA85C50E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8A060-BC53-BCB4-0430-29C44839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7DAC-9A32-601E-FD2A-06A7B8C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76CA8-2E4E-1338-E68E-82EFDE75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3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124F9-0175-FF41-FD5E-08CDF97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1886-ED96-3762-C0A9-1F1B5ECE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FF8A-C6FF-E6CE-3C6B-6936885B4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EBF7-02B2-A31B-616D-EBF2BFBB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D500-13FB-AFA5-5584-CBC75FBBA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8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70E75EC-6A04-4C51-9AE3-796AD664B27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FF9733-0F62-4B26-8E0F-E33A7A5BD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1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wavy lines&#10;&#10;Description automatically generated">
            <a:extLst>
              <a:ext uri="{FF2B5EF4-FFF2-40B4-BE49-F238E27FC236}">
                <a16:creationId xmlns:a16="http://schemas.microsoft.com/office/drawing/2014/main" id="{8A90F63D-98EF-AF64-143D-A42CE12D6C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519" r="105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4730B5-6644-A8D3-45DD-4AF3F3D49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Century Gothic" panose="020B0502020202020204" pitchFamily="34" charset="0"/>
              </a:rPr>
              <a:t>RevShop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DB321-0420-E0DE-CEB5-EAE20C64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Century Gothic" panose="020B0502020202020204" pitchFamily="34" charset="0"/>
              </a:rPr>
              <a:t>Ariesh Grover’s Foundation Project</a:t>
            </a:r>
          </a:p>
        </p:txBody>
      </p:sp>
    </p:spTree>
    <p:extLst>
      <p:ext uri="{BB962C8B-B14F-4D97-AF65-F5344CB8AC3E}">
        <p14:creationId xmlns:p14="http://schemas.microsoft.com/office/powerpoint/2010/main" val="271911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2" name="Rectangle 831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9" name="Google Shape;799;p17"/>
          <p:cNvSpPr txBox="1"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  <a:latin typeface="Century Gothic" panose="020B0502020202020204" pitchFamily="34" charset="0"/>
              </a:rPr>
              <a:t>Agenda</a:t>
            </a:r>
          </a:p>
        </p:txBody>
      </p: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83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40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07" name="Google Shape;807;p17"/>
          <p:cNvGrpSpPr/>
          <p:nvPr/>
        </p:nvGrpSpPr>
        <p:grpSpPr>
          <a:xfrm>
            <a:off x="5976931" y="4599788"/>
            <a:ext cx="5569860" cy="630870"/>
            <a:chOff x="3212428" y="2648106"/>
            <a:chExt cx="5931801" cy="671865"/>
          </a:xfrm>
        </p:grpSpPr>
        <p:sp>
          <p:nvSpPr>
            <p:cNvPr id="808" name="Google Shape;808;p17"/>
            <p:cNvSpPr/>
            <p:nvPr/>
          </p:nvSpPr>
          <p:spPr>
            <a:xfrm>
              <a:off x="3212428" y="2648106"/>
              <a:ext cx="5931801" cy="671865"/>
            </a:xfrm>
            <a:custGeom>
              <a:avLst/>
              <a:gdLst/>
              <a:ahLst/>
              <a:cxnLst/>
              <a:rect l="l" t="t" r="r" b="b"/>
              <a:pathLst>
                <a:path w="195109" h="22099" extrusionOk="0">
                  <a:moveTo>
                    <a:pt x="11050" y="1"/>
                  </a:moveTo>
                  <a:cubicBezTo>
                    <a:pt x="4954" y="1"/>
                    <a:pt x="1" y="4942"/>
                    <a:pt x="1" y="11050"/>
                  </a:cubicBezTo>
                  <a:cubicBezTo>
                    <a:pt x="1" y="17146"/>
                    <a:pt x="4954" y="22099"/>
                    <a:pt x="11050" y="22099"/>
                  </a:cubicBezTo>
                  <a:lnTo>
                    <a:pt x="195108" y="22099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3286638" y="2721586"/>
              <a:ext cx="524899" cy="524899"/>
            </a:xfrm>
            <a:custGeom>
              <a:avLst/>
              <a:gdLst/>
              <a:ahLst/>
              <a:cxnLst/>
              <a:rect l="l" t="t" r="r" b="b"/>
              <a:pathLst>
                <a:path w="17265" h="17265" extrusionOk="0">
                  <a:moveTo>
                    <a:pt x="8633" y="1"/>
                  </a:moveTo>
                  <a:cubicBezTo>
                    <a:pt x="3858" y="1"/>
                    <a:pt x="0" y="3858"/>
                    <a:pt x="0" y="8633"/>
                  </a:cubicBezTo>
                  <a:cubicBezTo>
                    <a:pt x="0" y="13395"/>
                    <a:pt x="3858" y="17265"/>
                    <a:pt x="8633" y="17265"/>
                  </a:cubicBezTo>
                  <a:cubicBezTo>
                    <a:pt x="13395" y="17265"/>
                    <a:pt x="17265" y="13395"/>
                    <a:pt x="17265" y="8633"/>
                  </a:cubicBezTo>
                  <a:cubicBezTo>
                    <a:pt x="17265" y="3858"/>
                    <a:pt x="13395" y="1"/>
                    <a:pt x="8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3336587" y="2771900"/>
              <a:ext cx="424632" cy="424267"/>
            </a:xfrm>
            <a:custGeom>
              <a:avLst/>
              <a:gdLst/>
              <a:ahLst/>
              <a:cxnLst/>
              <a:rect l="l" t="t" r="r" b="b"/>
              <a:pathLst>
                <a:path w="13967" h="13955" extrusionOk="0">
                  <a:moveTo>
                    <a:pt x="13967" y="6978"/>
                  </a:moveTo>
                  <a:cubicBezTo>
                    <a:pt x="13967" y="10835"/>
                    <a:pt x="10847" y="13955"/>
                    <a:pt x="6990" y="13955"/>
                  </a:cubicBezTo>
                  <a:cubicBezTo>
                    <a:pt x="3132" y="13955"/>
                    <a:pt x="1" y="10835"/>
                    <a:pt x="1" y="6978"/>
                  </a:cubicBezTo>
                  <a:cubicBezTo>
                    <a:pt x="1" y="3120"/>
                    <a:pt x="3132" y="0"/>
                    <a:pt x="6990" y="0"/>
                  </a:cubicBezTo>
                  <a:cubicBezTo>
                    <a:pt x="10847" y="0"/>
                    <a:pt x="13967" y="3120"/>
                    <a:pt x="13967" y="697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en" sz="1867" kern="1200" dirty="0">
                  <a:solidFill>
                    <a:srgbClr val="434343"/>
                  </a:solidFill>
                  <a:latin typeface="Century Gothic" panose="020B0502020202020204" pitchFamily="34" charset="0"/>
                  <a:sym typeface="Fira Sans Extra Condensed Medium"/>
                </a:rPr>
                <a:t>3</a:t>
              </a:r>
              <a:endParaRPr sz="2667" dirty="0">
                <a:solidFill>
                  <a:srgbClr val="434343"/>
                </a:solidFill>
                <a:latin typeface="Century Gothic" panose="020B0502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4171438" y="2665863"/>
              <a:ext cx="3210900" cy="636350"/>
              <a:chOff x="5222700" y="3658300"/>
              <a:chExt cx="3210900" cy="636350"/>
            </a:xfrm>
          </p:grpSpPr>
          <p:sp>
            <p:nvSpPr>
              <p:cNvPr id="812" name="Google Shape;812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120" kern="12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What can RevShop do for you?</a:t>
                </a:r>
                <a:endParaRPr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13" name="Google Shape;813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587" kern="1200" dirty="0">
                    <a:solidFill>
                      <a:srgbClr val="FFFFFF"/>
                    </a:solidFill>
                    <a:latin typeface="Century Gothic" panose="020B0502020202020204" pitchFamily="34" charset="0"/>
                    <a:sym typeface="Fira Sans Extra Condensed Medium"/>
                  </a:rPr>
                  <a:t>Features</a:t>
                </a:r>
                <a:endParaRPr sz="2267" dirty="0">
                  <a:solidFill>
                    <a:srgbClr val="FFFFFF"/>
                  </a:solidFill>
                  <a:latin typeface="Century Gothic" panose="020B0502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14" name="Google Shape;814;p17"/>
          <p:cNvGrpSpPr/>
          <p:nvPr/>
        </p:nvGrpSpPr>
        <p:grpSpPr>
          <a:xfrm>
            <a:off x="5976929" y="3383547"/>
            <a:ext cx="5569864" cy="629031"/>
            <a:chOff x="3198322" y="1823924"/>
            <a:chExt cx="5945908" cy="671500"/>
          </a:xfrm>
        </p:grpSpPr>
        <p:sp>
          <p:nvSpPr>
            <p:cNvPr id="815" name="Google Shape;815;p17"/>
            <p:cNvSpPr/>
            <p:nvPr/>
          </p:nvSpPr>
          <p:spPr>
            <a:xfrm>
              <a:off x="3198322" y="1823924"/>
              <a:ext cx="5945908" cy="671500"/>
            </a:xfrm>
            <a:custGeom>
              <a:avLst/>
              <a:gdLst/>
              <a:ahLst/>
              <a:cxnLst/>
              <a:rect l="l" t="t" r="r" b="b"/>
              <a:pathLst>
                <a:path w="195573" h="22087" extrusionOk="0">
                  <a:moveTo>
                    <a:pt x="11049" y="0"/>
                  </a:moveTo>
                  <a:cubicBezTo>
                    <a:pt x="4953" y="0"/>
                    <a:pt x="0" y="4941"/>
                    <a:pt x="0" y="11037"/>
                  </a:cubicBezTo>
                  <a:cubicBezTo>
                    <a:pt x="0" y="17145"/>
                    <a:pt x="4953" y="22086"/>
                    <a:pt x="11049" y="22086"/>
                  </a:cubicBezTo>
                  <a:lnTo>
                    <a:pt x="195572" y="22086"/>
                  </a:lnTo>
                  <a:lnTo>
                    <a:pt x="1955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286638" y="1897041"/>
              <a:ext cx="524899" cy="524899"/>
            </a:xfrm>
            <a:custGeom>
              <a:avLst/>
              <a:gdLst/>
              <a:ahLst/>
              <a:cxnLst/>
              <a:rect l="l" t="t" r="r" b="b"/>
              <a:pathLst>
                <a:path w="17265" h="17265" extrusionOk="0">
                  <a:moveTo>
                    <a:pt x="8633" y="0"/>
                  </a:moveTo>
                  <a:cubicBezTo>
                    <a:pt x="3858" y="0"/>
                    <a:pt x="0" y="3870"/>
                    <a:pt x="0" y="8632"/>
                  </a:cubicBezTo>
                  <a:cubicBezTo>
                    <a:pt x="0" y="13407"/>
                    <a:pt x="3858" y="17264"/>
                    <a:pt x="8633" y="17264"/>
                  </a:cubicBezTo>
                  <a:cubicBezTo>
                    <a:pt x="13395" y="17264"/>
                    <a:pt x="17265" y="13407"/>
                    <a:pt x="17265" y="8632"/>
                  </a:cubicBezTo>
                  <a:cubicBezTo>
                    <a:pt x="17265" y="3870"/>
                    <a:pt x="13395" y="0"/>
                    <a:pt x="8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3336587" y="1947355"/>
              <a:ext cx="424632" cy="424632"/>
            </a:xfrm>
            <a:custGeom>
              <a:avLst/>
              <a:gdLst/>
              <a:ahLst/>
              <a:cxnLst/>
              <a:rect l="l" t="t" r="r" b="b"/>
              <a:pathLst>
                <a:path w="13967" h="13967" extrusionOk="0">
                  <a:moveTo>
                    <a:pt x="13967" y="6977"/>
                  </a:moveTo>
                  <a:cubicBezTo>
                    <a:pt x="13967" y="10835"/>
                    <a:pt x="10847" y="13966"/>
                    <a:pt x="6990" y="13966"/>
                  </a:cubicBezTo>
                  <a:cubicBezTo>
                    <a:pt x="3132" y="13966"/>
                    <a:pt x="1" y="10835"/>
                    <a:pt x="1" y="6977"/>
                  </a:cubicBezTo>
                  <a:cubicBezTo>
                    <a:pt x="1" y="3131"/>
                    <a:pt x="3132" y="0"/>
                    <a:pt x="6990" y="0"/>
                  </a:cubicBezTo>
                  <a:cubicBezTo>
                    <a:pt x="10847" y="0"/>
                    <a:pt x="13967" y="3131"/>
                    <a:pt x="13967" y="6977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en" sz="1867" kern="1200" dirty="0">
                  <a:solidFill>
                    <a:srgbClr val="434343"/>
                  </a:solidFill>
                  <a:latin typeface="Century Gothic" panose="020B0502020202020204" pitchFamily="34" charset="0"/>
                  <a:sym typeface="Fira Sans Extra Condensed Medium"/>
                </a:rPr>
                <a:t>2</a:t>
              </a:r>
              <a:endParaRPr sz="2667" dirty="0">
                <a:solidFill>
                  <a:srgbClr val="434343"/>
                </a:solidFill>
                <a:latin typeface="Century Gothic" panose="020B0502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18" name="Google Shape;818;p17"/>
            <p:cNvGrpSpPr/>
            <p:nvPr/>
          </p:nvGrpSpPr>
          <p:grpSpPr>
            <a:xfrm>
              <a:off x="4171438" y="1841333"/>
              <a:ext cx="3210900" cy="636350"/>
              <a:chOff x="5222700" y="3658300"/>
              <a:chExt cx="3210900" cy="636350"/>
            </a:xfrm>
          </p:grpSpPr>
          <p:sp>
            <p:nvSpPr>
              <p:cNvPr id="819" name="Google Shape;819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120" kern="1200">
                    <a:solidFill>
                      <a:srgbClr val="FFFFFF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What technologies were harnessed?</a:t>
                </a:r>
                <a:endParaRPr sz="160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0" name="Google Shape;820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587" kern="1200" dirty="0">
                    <a:solidFill>
                      <a:srgbClr val="FFFFFF"/>
                    </a:solidFill>
                    <a:latin typeface="Century Gothic" panose="020B0502020202020204" pitchFamily="34" charset="0"/>
                    <a:sym typeface="Fira Sans Extra Condensed Medium"/>
                  </a:rPr>
                  <a:t>Technologies</a:t>
                </a:r>
                <a:endParaRPr sz="2267" dirty="0">
                  <a:solidFill>
                    <a:srgbClr val="FFFFFF"/>
                  </a:solidFill>
                  <a:latin typeface="Century Gothic" panose="020B0502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21" name="Google Shape;821;p17"/>
          <p:cNvGrpSpPr/>
          <p:nvPr/>
        </p:nvGrpSpPr>
        <p:grpSpPr>
          <a:xfrm>
            <a:off x="5976930" y="2165467"/>
            <a:ext cx="5569863" cy="630870"/>
            <a:chOff x="3212428" y="999350"/>
            <a:chExt cx="5931801" cy="671865"/>
          </a:xfrm>
        </p:grpSpPr>
        <p:sp>
          <p:nvSpPr>
            <p:cNvPr id="822" name="Google Shape;822;p17"/>
            <p:cNvSpPr/>
            <p:nvPr/>
          </p:nvSpPr>
          <p:spPr>
            <a:xfrm>
              <a:off x="3212428" y="999350"/>
              <a:ext cx="5931801" cy="671865"/>
            </a:xfrm>
            <a:custGeom>
              <a:avLst/>
              <a:gdLst/>
              <a:ahLst/>
              <a:cxnLst/>
              <a:rect l="l" t="t" r="r" b="b"/>
              <a:pathLst>
                <a:path w="195109" h="22099" extrusionOk="0">
                  <a:moveTo>
                    <a:pt x="11050" y="1"/>
                  </a:moveTo>
                  <a:cubicBezTo>
                    <a:pt x="4954" y="1"/>
                    <a:pt x="1" y="4942"/>
                    <a:pt x="1" y="11050"/>
                  </a:cubicBezTo>
                  <a:cubicBezTo>
                    <a:pt x="1" y="17146"/>
                    <a:pt x="4954" y="22099"/>
                    <a:pt x="11050" y="22099"/>
                  </a:cubicBezTo>
                  <a:lnTo>
                    <a:pt x="195108" y="22099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3286638" y="1072830"/>
              <a:ext cx="524899" cy="524899"/>
            </a:xfrm>
            <a:custGeom>
              <a:avLst/>
              <a:gdLst/>
              <a:ahLst/>
              <a:cxnLst/>
              <a:rect l="l" t="t" r="r" b="b"/>
              <a:pathLst>
                <a:path w="17265" h="17265" extrusionOk="0">
                  <a:moveTo>
                    <a:pt x="8633" y="1"/>
                  </a:moveTo>
                  <a:cubicBezTo>
                    <a:pt x="3858" y="1"/>
                    <a:pt x="0" y="3858"/>
                    <a:pt x="0" y="8633"/>
                  </a:cubicBezTo>
                  <a:cubicBezTo>
                    <a:pt x="0" y="13395"/>
                    <a:pt x="3858" y="17265"/>
                    <a:pt x="8633" y="17265"/>
                  </a:cubicBezTo>
                  <a:cubicBezTo>
                    <a:pt x="13395" y="17265"/>
                    <a:pt x="17265" y="13395"/>
                    <a:pt x="17265" y="8633"/>
                  </a:cubicBezTo>
                  <a:cubicBezTo>
                    <a:pt x="17265" y="3858"/>
                    <a:pt x="13395" y="1"/>
                    <a:pt x="8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3336587" y="1123144"/>
              <a:ext cx="424632" cy="424267"/>
            </a:xfrm>
            <a:custGeom>
              <a:avLst/>
              <a:gdLst/>
              <a:ahLst/>
              <a:cxnLst/>
              <a:rect l="l" t="t" r="r" b="b"/>
              <a:pathLst>
                <a:path w="13967" h="13955" extrusionOk="0">
                  <a:moveTo>
                    <a:pt x="13967" y="6978"/>
                  </a:moveTo>
                  <a:cubicBezTo>
                    <a:pt x="13967" y="10835"/>
                    <a:pt x="10847" y="13955"/>
                    <a:pt x="6990" y="13955"/>
                  </a:cubicBezTo>
                  <a:cubicBezTo>
                    <a:pt x="3132" y="13955"/>
                    <a:pt x="1" y="10835"/>
                    <a:pt x="1" y="6978"/>
                  </a:cubicBezTo>
                  <a:cubicBezTo>
                    <a:pt x="1" y="3120"/>
                    <a:pt x="3132" y="1"/>
                    <a:pt x="6990" y="1"/>
                  </a:cubicBezTo>
                  <a:cubicBezTo>
                    <a:pt x="10847" y="1"/>
                    <a:pt x="13967" y="3120"/>
                    <a:pt x="13967" y="697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en" sz="1867" kern="1200" dirty="0">
                  <a:solidFill>
                    <a:srgbClr val="434343"/>
                  </a:solidFill>
                  <a:latin typeface="Century Gothic" panose="020B0502020202020204" pitchFamily="34" charset="0"/>
                  <a:sym typeface="Fira Sans Extra Condensed Medium"/>
                </a:rPr>
                <a:t>1</a:t>
              </a:r>
              <a:endParaRPr sz="2667" dirty="0">
                <a:solidFill>
                  <a:srgbClr val="434343"/>
                </a:solidFill>
                <a:latin typeface="Century Gothic" panose="020B0502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25" name="Google Shape;825;p17"/>
            <p:cNvGrpSpPr/>
            <p:nvPr/>
          </p:nvGrpSpPr>
          <p:grpSpPr>
            <a:xfrm>
              <a:off x="4171438" y="1017100"/>
              <a:ext cx="3210900" cy="636350"/>
              <a:chOff x="5222700" y="3658300"/>
              <a:chExt cx="3210900" cy="636350"/>
            </a:xfrm>
          </p:grpSpPr>
          <p:sp>
            <p:nvSpPr>
              <p:cNvPr id="826" name="Google Shape;826;p17"/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-US" sz="1120" kern="1200">
                    <a:solidFill>
                      <a:srgbClr val="FFFFFF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A look at the project requirements</a:t>
                </a:r>
                <a:endParaRPr sz="160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27" name="Google Shape;827;p17"/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587" kern="1200">
                    <a:solidFill>
                      <a:srgbClr val="FFFFFF"/>
                    </a:solidFill>
                    <a:latin typeface="Century Gothic" panose="020B0502020202020204" pitchFamily="34" charset="0"/>
                    <a:sym typeface="Fira Sans Extra Condensed Medium"/>
                  </a:rPr>
                  <a:t>Project Introduction</a:t>
                </a:r>
                <a:endParaRPr sz="2267">
                  <a:solidFill>
                    <a:srgbClr val="FFFFFF"/>
                  </a:solidFill>
                  <a:latin typeface="Century Gothic" panose="020B0502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" name="Google Shape;807;p17">
            <a:extLst>
              <a:ext uri="{FF2B5EF4-FFF2-40B4-BE49-F238E27FC236}">
                <a16:creationId xmlns:a16="http://schemas.microsoft.com/office/drawing/2014/main" id="{4DF9057D-D544-B818-7BB7-6D50E19548D5}"/>
              </a:ext>
            </a:extLst>
          </p:cNvPr>
          <p:cNvGrpSpPr/>
          <p:nvPr/>
        </p:nvGrpSpPr>
        <p:grpSpPr>
          <a:xfrm>
            <a:off x="5976931" y="5817868"/>
            <a:ext cx="5569860" cy="630870"/>
            <a:chOff x="3212428" y="2648106"/>
            <a:chExt cx="5931801" cy="671865"/>
          </a:xfrm>
        </p:grpSpPr>
        <p:sp>
          <p:nvSpPr>
            <p:cNvPr id="3" name="Google Shape;808;p17">
              <a:extLst>
                <a:ext uri="{FF2B5EF4-FFF2-40B4-BE49-F238E27FC236}">
                  <a16:creationId xmlns:a16="http://schemas.microsoft.com/office/drawing/2014/main" id="{5C8B6612-C2BD-9CA9-D314-AB9164565BF8}"/>
                </a:ext>
              </a:extLst>
            </p:cNvPr>
            <p:cNvSpPr/>
            <p:nvPr/>
          </p:nvSpPr>
          <p:spPr>
            <a:xfrm>
              <a:off x="3212428" y="2648106"/>
              <a:ext cx="5931801" cy="671865"/>
            </a:xfrm>
            <a:custGeom>
              <a:avLst/>
              <a:gdLst/>
              <a:ahLst/>
              <a:cxnLst/>
              <a:rect l="l" t="t" r="r" b="b"/>
              <a:pathLst>
                <a:path w="195109" h="22099" extrusionOk="0">
                  <a:moveTo>
                    <a:pt x="11050" y="1"/>
                  </a:moveTo>
                  <a:cubicBezTo>
                    <a:pt x="4954" y="1"/>
                    <a:pt x="1" y="4942"/>
                    <a:pt x="1" y="11050"/>
                  </a:cubicBezTo>
                  <a:cubicBezTo>
                    <a:pt x="1" y="17146"/>
                    <a:pt x="4954" y="22099"/>
                    <a:pt x="11050" y="22099"/>
                  </a:cubicBezTo>
                  <a:lnTo>
                    <a:pt x="195108" y="22099"/>
                  </a:lnTo>
                  <a:lnTo>
                    <a:pt x="195108" y="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400" dirty="0">
                  <a:latin typeface="Century Gothic" panose="020B0502020202020204" pitchFamily="34" charset="0"/>
                </a:rPr>
                <a:t> </a:t>
              </a:r>
              <a:endParaRPr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4" name="Google Shape;809;p17">
              <a:extLst>
                <a:ext uri="{FF2B5EF4-FFF2-40B4-BE49-F238E27FC236}">
                  <a16:creationId xmlns:a16="http://schemas.microsoft.com/office/drawing/2014/main" id="{EC331878-E42A-E5D7-614D-C4575F6B9D62}"/>
                </a:ext>
              </a:extLst>
            </p:cNvPr>
            <p:cNvSpPr/>
            <p:nvPr/>
          </p:nvSpPr>
          <p:spPr>
            <a:xfrm>
              <a:off x="3286638" y="2721586"/>
              <a:ext cx="524899" cy="524899"/>
            </a:xfrm>
            <a:custGeom>
              <a:avLst/>
              <a:gdLst/>
              <a:ahLst/>
              <a:cxnLst/>
              <a:rect l="l" t="t" r="r" b="b"/>
              <a:pathLst>
                <a:path w="17265" h="17265" extrusionOk="0">
                  <a:moveTo>
                    <a:pt x="8633" y="1"/>
                  </a:moveTo>
                  <a:cubicBezTo>
                    <a:pt x="3858" y="1"/>
                    <a:pt x="0" y="3858"/>
                    <a:pt x="0" y="8633"/>
                  </a:cubicBezTo>
                  <a:cubicBezTo>
                    <a:pt x="0" y="13395"/>
                    <a:pt x="3858" y="17265"/>
                    <a:pt x="8633" y="17265"/>
                  </a:cubicBezTo>
                  <a:cubicBezTo>
                    <a:pt x="13395" y="17265"/>
                    <a:pt x="17265" y="13395"/>
                    <a:pt x="17265" y="8633"/>
                  </a:cubicBezTo>
                  <a:cubicBezTo>
                    <a:pt x="17265" y="3858"/>
                    <a:pt x="13395" y="1"/>
                    <a:pt x="8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entury Gothic" panose="020B0502020202020204" pitchFamily="34" charset="0"/>
              </a:endParaRPr>
            </a:p>
          </p:txBody>
        </p:sp>
        <p:sp>
          <p:nvSpPr>
            <p:cNvPr id="5" name="Google Shape;810;p17">
              <a:extLst>
                <a:ext uri="{FF2B5EF4-FFF2-40B4-BE49-F238E27FC236}">
                  <a16:creationId xmlns:a16="http://schemas.microsoft.com/office/drawing/2014/main" id="{5577ED0F-6C81-66E2-CDCA-1D46C407AFBC}"/>
                </a:ext>
              </a:extLst>
            </p:cNvPr>
            <p:cNvSpPr/>
            <p:nvPr/>
          </p:nvSpPr>
          <p:spPr>
            <a:xfrm>
              <a:off x="3336587" y="2771900"/>
              <a:ext cx="424632" cy="424267"/>
            </a:xfrm>
            <a:custGeom>
              <a:avLst/>
              <a:gdLst/>
              <a:ahLst/>
              <a:cxnLst/>
              <a:rect l="l" t="t" r="r" b="b"/>
              <a:pathLst>
                <a:path w="13967" h="13955" extrusionOk="0">
                  <a:moveTo>
                    <a:pt x="13967" y="6978"/>
                  </a:moveTo>
                  <a:cubicBezTo>
                    <a:pt x="13967" y="10835"/>
                    <a:pt x="10847" y="13955"/>
                    <a:pt x="6990" y="13955"/>
                  </a:cubicBezTo>
                  <a:cubicBezTo>
                    <a:pt x="3132" y="13955"/>
                    <a:pt x="1" y="10835"/>
                    <a:pt x="1" y="6978"/>
                  </a:cubicBezTo>
                  <a:cubicBezTo>
                    <a:pt x="1" y="3120"/>
                    <a:pt x="3132" y="0"/>
                    <a:pt x="6990" y="0"/>
                  </a:cubicBezTo>
                  <a:cubicBezTo>
                    <a:pt x="10847" y="0"/>
                    <a:pt x="13967" y="3120"/>
                    <a:pt x="13967" y="6978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640080">
                <a:spcAft>
                  <a:spcPts val="600"/>
                </a:spcAft>
              </a:pPr>
              <a:r>
                <a:rPr lang="en" sz="1867" kern="1200" dirty="0">
                  <a:solidFill>
                    <a:srgbClr val="434343"/>
                  </a:solidFill>
                  <a:latin typeface="Century Gothic" panose="020B0502020202020204" pitchFamily="34" charset="0"/>
                  <a:sym typeface="Fira Sans Extra Condensed Medium"/>
                </a:rPr>
                <a:t>4</a:t>
              </a:r>
              <a:endParaRPr sz="2667" dirty="0">
                <a:solidFill>
                  <a:srgbClr val="434343"/>
                </a:solidFill>
                <a:latin typeface="Century Gothic" panose="020B050202020202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" name="Google Shape;811;p17">
              <a:extLst>
                <a:ext uri="{FF2B5EF4-FFF2-40B4-BE49-F238E27FC236}">
                  <a16:creationId xmlns:a16="http://schemas.microsoft.com/office/drawing/2014/main" id="{4B1CEAF6-7814-9A39-9324-99D08C83D8A7}"/>
                </a:ext>
              </a:extLst>
            </p:cNvPr>
            <p:cNvGrpSpPr/>
            <p:nvPr/>
          </p:nvGrpSpPr>
          <p:grpSpPr>
            <a:xfrm>
              <a:off x="4171438" y="2665863"/>
              <a:ext cx="3210900" cy="636350"/>
              <a:chOff x="5222700" y="3658300"/>
              <a:chExt cx="3210900" cy="636350"/>
            </a:xfrm>
          </p:grpSpPr>
          <p:sp>
            <p:nvSpPr>
              <p:cNvPr id="7" name="Google Shape;812;p17">
                <a:extLst>
                  <a:ext uri="{FF2B5EF4-FFF2-40B4-BE49-F238E27FC236}">
                    <a16:creationId xmlns:a16="http://schemas.microsoft.com/office/drawing/2014/main" id="{09DBE4FC-01CD-9181-5E39-C5B24367CDCA}"/>
                  </a:ext>
                </a:extLst>
              </p:cNvPr>
              <p:cNvSpPr txBox="1"/>
              <p:nvPr/>
            </p:nvSpPr>
            <p:spPr>
              <a:xfrm>
                <a:off x="5222700" y="392895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120" kern="1200" dirty="0">
                    <a:solidFill>
                      <a:srgbClr val="FFFFFF"/>
                    </a:solidFill>
                    <a:latin typeface="Century Gothic" panose="020B0502020202020204" pitchFamily="34" charset="0"/>
                    <a:ea typeface="Roboto"/>
                    <a:cs typeface="Roboto"/>
                    <a:sym typeface="Roboto"/>
                  </a:rPr>
                  <a:t>A look at how it is all stored</a:t>
                </a:r>
                <a:endParaRPr sz="16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" name="Google Shape;813;p17">
                <a:extLst>
                  <a:ext uri="{FF2B5EF4-FFF2-40B4-BE49-F238E27FC236}">
                    <a16:creationId xmlns:a16="http://schemas.microsoft.com/office/drawing/2014/main" id="{0B2F6351-FC22-A6F4-21AA-DBB924E355CF}"/>
                  </a:ext>
                </a:extLst>
              </p:cNvPr>
              <p:cNvSpPr txBox="1"/>
              <p:nvPr/>
            </p:nvSpPr>
            <p:spPr>
              <a:xfrm>
                <a:off x="5222700" y="3658300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640080">
                  <a:spcAft>
                    <a:spcPts val="600"/>
                  </a:spcAft>
                </a:pPr>
                <a:r>
                  <a:rPr lang="en" sz="1587" kern="1200" dirty="0">
                    <a:solidFill>
                      <a:srgbClr val="FFFFFF"/>
                    </a:solidFill>
                    <a:latin typeface="Century Gothic" panose="020B0502020202020204" pitchFamily="34" charset="0"/>
                    <a:sym typeface="Fira Sans Extra Condensed Medium"/>
                  </a:rPr>
                  <a:t>ERD Diagram</a:t>
                </a:r>
                <a:endParaRPr sz="2267" dirty="0">
                  <a:solidFill>
                    <a:srgbClr val="FFFFFF"/>
                  </a:solidFill>
                  <a:latin typeface="Century Gothic" panose="020B0502020202020204" pitchFamily="34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6784E"/>
            </a:gs>
            <a:gs pos="100000">
              <a:schemeClr val="accent1">
                <a:lumMod val="45000"/>
                <a:lumOff val="55000"/>
              </a:schemeClr>
            </a:gs>
          </a:gsLst>
          <a:lin ang="6000000" scaled="0"/>
        </a:gradFill>
        <a:effectLst/>
      </p:bgPr>
    </p:bg>
    <p:spTree>
      <p:nvGrpSpPr>
        <p:cNvPr id="1" name="Shape 798">
          <a:extLst>
            <a:ext uri="{FF2B5EF4-FFF2-40B4-BE49-F238E27FC236}">
              <a16:creationId xmlns:a16="http://schemas.microsoft.com/office/drawing/2014/main" id="{B93BF383-8917-6E4E-0CE3-36BD0772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964C3D74-5D7E-1226-E256-341E3D1B8045}"/>
              </a:ext>
            </a:extLst>
          </p:cNvPr>
          <p:cNvSpPr txBox="1">
            <a:spLocks/>
          </p:cNvSpPr>
          <p:nvPr/>
        </p:nvSpPr>
        <p:spPr>
          <a:xfrm>
            <a:off x="8153400" y="202406"/>
            <a:ext cx="4188626" cy="14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F9ABA50-4FDF-AAD2-BCDF-13214C712C70}"/>
              </a:ext>
            </a:extLst>
          </p:cNvPr>
          <p:cNvSpPr txBox="1">
            <a:spLocks/>
          </p:cNvSpPr>
          <p:nvPr/>
        </p:nvSpPr>
        <p:spPr>
          <a:xfrm>
            <a:off x="710413" y="1273845"/>
            <a:ext cx="6345238" cy="1793875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What is RevShop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</a:rPr>
              <a:t>An ecommerce platform that is an all-in-one solution for shoppers</a:t>
            </a:r>
            <a:br>
              <a:rPr lang="en-US" sz="2000" dirty="0">
                <a:latin typeface="Century Gothic" panose="020B0502020202020204" pitchFamily="34" charset="0"/>
              </a:rPr>
            </a:b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CFE60D4-4C22-09F3-9985-DD1DA6948929}"/>
              </a:ext>
            </a:extLst>
          </p:cNvPr>
          <p:cNvSpPr txBox="1">
            <a:spLocks/>
          </p:cNvSpPr>
          <p:nvPr/>
        </p:nvSpPr>
        <p:spPr>
          <a:xfrm>
            <a:off x="1143000" y="3276600"/>
            <a:ext cx="3581400" cy="3048000"/>
          </a:xfrm>
          <a:prstGeom prst="rect">
            <a:avLst/>
          </a:prstGeom>
        </p:spPr>
        <p:txBody>
          <a:bodyPr wrap="square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entury Gothic" panose="020B0502020202020204" pitchFamily="34" charset="0"/>
              </a:rPr>
              <a:t>Supports The Basics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Login</a:t>
            </a:r>
          </a:p>
          <a:p>
            <a:r>
              <a:rPr lang="en-US" dirty="0">
                <a:latin typeface="Century Gothic" panose="020B0502020202020204" pitchFamily="34" charset="0"/>
              </a:rPr>
              <a:t>Registration</a:t>
            </a:r>
          </a:p>
          <a:p>
            <a:r>
              <a:rPr lang="en-US" dirty="0">
                <a:latin typeface="Century Gothic" panose="020B0502020202020204" pitchFamily="34" charset="0"/>
              </a:rPr>
              <a:t>Product Display </a:t>
            </a:r>
          </a:p>
          <a:p>
            <a:r>
              <a:rPr lang="en-US" dirty="0">
                <a:latin typeface="Century Gothic" panose="020B0502020202020204" pitchFamily="34" charset="0"/>
              </a:rPr>
              <a:t>Cart and Checkout</a:t>
            </a:r>
            <a:br>
              <a:rPr lang="en-US" sz="1400" dirty="0">
                <a:latin typeface="Century Gothic" panose="020B0502020202020204" pitchFamily="34" charset="0"/>
              </a:rPr>
            </a:b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D42D159-DE85-8850-D25E-49DAD8AC6106}"/>
              </a:ext>
            </a:extLst>
          </p:cNvPr>
          <p:cNvSpPr txBox="1">
            <a:spLocks/>
          </p:cNvSpPr>
          <p:nvPr/>
        </p:nvSpPr>
        <p:spPr>
          <a:xfrm>
            <a:off x="7055651" y="3276600"/>
            <a:ext cx="4267200" cy="3359944"/>
          </a:xfrm>
          <a:prstGeom prst="rect">
            <a:avLst/>
          </a:prstGeom>
        </p:spPr>
        <p:txBody>
          <a:bodyPr wrap="square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latin typeface="Century Gothic" panose="020B0502020202020204" pitchFamily="34" charset="0"/>
              </a:rPr>
              <a:t>Some Extra Sprinkles</a:t>
            </a:r>
          </a:p>
          <a:p>
            <a:pPr marL="0" indent="0" algn="ctr">
              <a:buNone/>
            </a:pPr>
            <a:endParaRPr lang="en-US" sz="2600" b="1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Email Notifications</a:t>
            </a:r>
          </a:p>
          <a:p>
            <a:r>
              <a:rPr lang="en-US" sz="2600" dirty="0">
                <a:latin typeface="Century Gothic" panose="020B0502020202020204" pitchFamily="34" charset="0"/>
              </a:rPr>
              <a:t>Order History</a:t>
            </a:r>
          </a:p>
          <a:p>
            <a:r>
              <a:rPr lang="en-US" sz="2600" dirty="0">
                <a:latin typeface="Century Gothic" panose="020B0502020202020204" pitchFamily="34" charset="0"/>
              </a:rPr>
              <a:t>Reviewing Products</a:t>
            </a:r>
          </a:p>
        </p:txBody>
      </p:sp>
    </p:spTree>
    <p:extLst>
      <p:ext uri="{BB962C8B-B14F-4D97-AF65-F5344CB8AC3E}">
        <p14:creationId xmlns:p14="http://schemas.microsoft.com/office/powerpoint/2010/main" val="333745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DAF6"/>
            </a:gs>
            <a:gs pos="100000">
              <a:schemeClr val="accent5">
                <a:lumMod val="60000"/>
                <a:lumOff val="4000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3D53-64CA-4918-6091-0133312A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7F444E-12CB-061F-0B24-6289E9DFF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6505" y="2689055"/>
            <a:ext cx="4607188" cy="576262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FRONT END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74D78C5-FDBA-7391-1766-985C0098C8B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4882662"/>
              </p:ext>
            </p:extLst>
          </p:nvPr>
        </p:nvGraphicFramePr>
        <p:xfrm>
          <a:off x="1828800" y="3086181"/>
          <a:ext cx="5562599" cy="308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157D3E-F8F4-D571-B2A6-9EE8540DC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72400" y="2375163"/>
            <a:ext cx="4419600" cy="823912"/>
          </a:xfrm>
        </p:spPr>
        <p:txBody>
          <a:bodyPr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BACK END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EB24B84-838E-AD17-5E38-E96869780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075465"/>
              </p:ext>
            </p:extLst>
          </p:nvPr>
        </p:nvGraphicFramePr>
        <p:xfrm>
          <a:off x="7086600" y="3429000"/>
          <a:ext cx="5562599" cy="308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856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9EDB"/>
            </a:gs>
            <a:gs pos="62000">
              <a:srgbClr val="EDD2EF"/>
            </a:gs>
            <a:gs pos="100000">
              <a:schemeClr val="tx1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3CA9E1-CC3F-BD5F-84FF-75C2EC7C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5F3B8-5541-7D01-D097-E287022B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262" y="4151125"/>
            <a:ext cx="3451582" cy="6827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3F8BBD-C982-C772-8900-0A89F551647D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View all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Filter by Keyword or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View any specific item in detail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07D811-3789-5F8B-8A1E-6F62A6A5C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C332D2-6442-9712-344F-9C788FFE23B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6573" y="4873764"/>
            <a:ext cx="3448935" cy="134492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Remove any item from the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Change the Quantity of any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D7E86BD-E972-167C-C1DE-29462192C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6914" y="4284718"/>
            <a:ext cx="3456469" cy="6827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Checkout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2DC0AE-691F-9100-5603-7AF26B156F57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046914" y="4967479"/>
            <a:ext cx="3452445" cy="134492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Form Validation all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Shows Final Summary before checking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Can edit any information before continuing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BBD065B-B675-EF46-32B6-75448A1CA23E}"/>
              </a:ext>
            </a:extLst>
          </p:cNvPr>
          <p:cNvSpPr txBox="1">
            <a:spLocks/>
          </p:cNvSpPr>
          <p:nvPr/>
        </p:nvSpPr>
        <p:spPr>
          <a:xfrm>
            <a:off x="688618" y="2073778"/>
            <a:ext cx="3451582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6C9D4D4-EED9-1230-867D-67050A292B29}"/>
              </a:ext>
            </a:extLst>
          </p:cNvPr>
          <p:cNvSpPr txBox="1">
            <a:spLocks/>
          </p:cNvSpPr>
          <p:nvPr/>
        </p:nvSpPr>
        <p:spPr>
          <a:xfrm>
            <a:off x="688618" y="2756542"/>
            <a:ext cx="3451582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4483FC1-A676-362D-A501-458C207E5FB8}"/>
              </a:ext>
            </a:extLst>
          </p:cNvPr>
          <p:cNvSpPr txBox="1">
            <a:spLocks/>
          </p:cNvSpPr>
          <p:nvPr/>
        </p:nvSpPr>
        <p:spPr>
          <a:xfrm>
            <a:off x="4374263" y="2073778"/>
            <a:ext cx="3448935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1919053B-0DC4-22FA-76D5-3FA6C791B250}"/>
              </a:ext>
            </a:extLst>
          </p:cNvPr>
          <p:cNvSpPr txBox="1">
            <a:spLocks/>
          </p:cNvSpPr>
          <p:nvPr/>
        </p:nvSpPr>
        <p:spPr>
          <a:xfrm>
            <a:off x="4374264" y="2756541"/>
            <a:ext cx="3448935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253B845B-C422-E21B-6133-91B8BEAE4D08}"/>
              </a:ext>
            </a:extLst>
          </p:cNvPr>
          <p:cNvSpPr txBox="1">
            <a:spLocks/>
          </p:cNvSpPr>
          <p:nvPr/>
        </p:nvSpPr>
        <p:spPr>
          <a:xfrm>
            <a:off x="8046914" y="2167496"/>
            <a:ext cx="3456469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5EABA879-6171-2E76-F7F1-471728EE2BCD}"/>
              </a:ext>
            </a:extLst>
          </p:cNvPr>
          <p:cNvSpPr txBox="1">
            <a:spLocks/>
          </p:cNvSpPr>
          <p:nvPr/>
        </p:nvSpPr>
        <p:spPr>
          <a:xfrm>
            <a:off x="8046914" y="2850257"/>
            <a:ext cx="3452445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103926C0-D63C-310D-5063-B204019FC5B3}"/>
              </a:ext>
            </a:extLst>
          </p:cNvPr>
          <p:cNvSpPr txBox="1">
            <a:spLocks/>
          </p:cNvSpPr>
          <p:nvPr/>
        </p:nvSpPr>
        <p:spPr>
          <a:xfrm>
            <a:off x="8046913" y="2151118"/>
            <a:ext cx="3456469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5DED1D2-8120-9B72-1FA8-8764C9B8EC64}"/>
              </a:ext>
            </a:extLst>
          </p:cNvPr>
          <p:cNvSpPr txBox="1">
            <a:spLocks/>
          </p:cNvSpPr>
          <p:nvPr/>
        </p:nvSpPr>
        <p:spPr>
          <a:xfrm>
            <a:off x="8046913" y="2833879"/>
            <a:ext cx="3452445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C04A1C6-2317-4B01-D0EA-D9BCD0666C0F}"/>
              </a:ext>
            </a:extLst>
          </p:cNvPr>
          <p:cNvSpPr txBox="1">
            <a:spLocks/>
          </p:cNvSpPr>
          <p:nvPr/>
        </p:nvSpPr>
        <p:spPr>
          <a:xfrm>
            <a:off x="792287" y="2144265"/>
            <a:ext cx="3451582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Login/Register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67FB063-5DDC-66D4-B513-4F5AB6CD07C5}"/>
              </a:ext>
            </a:extLst>
          </p:cNvPr>
          <p:cNvSpPr txBox="1">
            <a:spLocks/>
          </p:cNvSpPr>
          <p:nvPr/>
        </p:nvSpPr>
        <p:spPr>
          <a:xfrm>
            <a:off x="792287" y="2827029"/>
            <a:ext cx="3451582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Login and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Error handling for all scenarios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66559998-8F1A-76E5-5A99-736BF087C647}"/>
              </a:ext>
            </a:extLst>
          </p:cNvPr>
          <p:cNvSpPr txBox="1">
            <a:spLocks/>
          </p:cNvSpPr>
          <p:nvPr/>
        </p:nvSpPr>
        <p:spPr>
          <a:xfrm>
            <a:off x="4477932" y="2144265"/>
            <a:ext cx="3448935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Order History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9F9B262A-3151-64B1-5B08-B9C4C8E5CDC2}"/>
              </a:ext>
            </a:extLst>
          </p:cNvPr>
          <p:cNvSpPr txBox="1">
            <a:spLocks/>
          </p:cNvSpPr>
          <p:nvPr/>
        </p:nvSpPr>
        <p:spPr>
          <a:xfrm>
            <a:off x="4477933" y="2827028"/>
            <a:ext cx="3448935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View any Historical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View the products for each order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97F5827D-1091-336B-B228-0363BDFC6EFE}"/>
              </a:ext>
            </a:extLst>
          </p:cNvPr>
          <p:cNvSpPr txBox="1">
            <a:spLocks/>
          </p:cNvSpPr>
          <p:nvPr/>
        </p:nvSpPr>
        <p:spPr>
          <a:xfrm>
            <a:off x="8150583" y="2237983"/>
            <a:ext cx="3456469" cy="682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Product Page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7FD759F4-46CE-0B12-5D23-674AFA290349}"/>
              </a:ext>
            </a:extLst>
          </p:cNvPr>
          <p:cNvSpPr txBox="1">
            <a:spLocks/>
          </p:cNvSpPr>
          <p:nvPr/>
        </p:nvSpPr>
        <p:spPr>
          <a:xfrm>
            <a:off x="8150583" y="2920744"/>
            <a:ext cx="3452445" cy="1344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Show specific details of a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Leave a review</a:t>
            </a:r>
          </a:p>
        </p:txBody>
      </p:sp>
    </p:spTree>
    <p:extLst>
      <p:ext uri="{BB962C8B-B14F-4D97-AF65-F5344CB8AC3E}">
        <p14:creationId xmlns:p14="http://schemas.microsoft.com/office/powerpoint/2010/main" val="92281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05FC-334F-36E6-DFC5-04B881A7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A95FFF4-ABA6-DDB4-0105-D5DC92E8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125"/>
            <a:ext cx="1161348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4BA3B-77B9-F097-2586-B77F2D5F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Century Gothic" panose="020B0502020202020204" pitchFamily="34" charset="0"/>
              </a:rPr>
              <a:t>Demo</a:t>
            </a:r>
          </a:p>
        </p:txBody>
      </p:sp>
      <p:pic>
        <p:nvPicPr>
          <p:cNvPr id="6" name="Graphic 5" descr="Monitor">
            <a:extLst>
              <a:ext uri="{FF2B5EF4-FFF2-40B4-BE49-F238E27FC236}">
                <a16:creationId xmlns:a16="http://schemas.microsoft.com/office/drawing/2014/main" id="{3651CCB0-0594-9D0D-97F4-C721A62F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34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 descr="White puzzle with one red piece">
            <a:extLst>
              <a:ext uri="{FF2B5EF4-FFF2-40B4-BE49-F238E27FC236}">
                <a16:creationId xmlns:a16="http://schemas.microsoft.com/office/drawing/2014/main" id="{FA051E05-2655-6606-974F-7EE6C65AF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89" r="29285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79515-67BE-CC99-DDC8-43936C04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93AF-1A77-E63D-ED9C-B4B46E96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Joins in Spring</a:t>
            </a:r>
          </a:p>
          <a:p>
            <a:r>
              <a:rPr lang="en-US" dirty="0">
                <a:latin typeface="Century Gothic" panose="020B0502020202020204" pitchFamily="34" charset="0"/>
              </a:rPr>
              <a:t>Searching by ID</a:t>
            </a:r>
          </a:p>
          <a:p>
            <a:r>
              <a:rPr lang="en-US" dirty="0">
                <a:latin typeface="Century Gothic" panose="020B0502020202020204" pitchFamily="34" charset="0"/>
              </a:rPr>
              <a:t>Email Service</a:t>
            </a:r>
          </a:p>
        </p:txBody>
      </p:sp>
    </p:spTree>
    <p:extLst>
      <p:ext uri="{BB962C8B-B14F-4D97-AF65-F5344CB8AC3E}">
        <p14:creationId xmlns:p14="http://schemas.microsoft.com/office/powerpoint/2010/main" val="333704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241</Words>
  <Application>Microsoft Office PowerPoint</Application>
  <PresentationFormat>Widescreen</PresentationFormat>
  <Paragraphs>69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Corbel</vt:lpstr>
      <vt:lpstr>Wingdings 3</vt:lpstr>
      <vt:lpstr>Office Theme</vt:lpstr>
      <vt:lpstr>Parallax</vt:lpstr>
      <vt:lpstr>Slice</vt:lpstr>
      <vt:lpstr>RevShop</vt:lpstr>
      <vt:lpstr>Agenda</vt:lpstr>
      <vt:lpstr>PowerPoint Presentation</vt:lpstr>
      <vt:lpstr>Technologies</vt:lpstr>
      <vt:lpstr>Features</vt:lpstr>
      <vt:lpstr>PowerPoint Presentation</vt:lpstr>
      <vt:lpstr>Demo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RevShop</dc:title>
  <dc:creator>Ariesh Grover</dc:creator>
  <cp:lastModifiedBy>Ariesh Grover</cp:lastModifiedBy>
  <cp:revision>2</cp:revision>
  <dcterms:created xsi:type="dcterms:W3CDTF">2024-02-20T21:21:44Z</dcterms:created>
  <dcterms:modified xsi:type="dcterms:W3CDTF">2024-02-21T21:34:44Z</dcterms:modified>
</cp:coreProperties>
</file>