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3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C3C6E-3C80-4E43-96CA-B2FDE87AF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EE4396-CFEE-7D40-A321-3A299917EA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D0498-9735-B842-ADE7-09BD98D59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0DE8-EB8D-3340-8B2B-5F8E8F078A2B}" type="datetimeFigureOut">
              <a:rPr lang="en-BR" smtClean="0"/>
              <a:t>07/12/21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98FFE-2616-BE41-8018-C6E22D788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266E8-8CDB-C64B-9E2F-FACEFE0DA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169A-743E-BE41-B77A-EF460C10BA6F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49179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1902E-BCE5-5A4B-AA07-ED5EBB605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AD7CD9-ADA5-1845-B732-908251142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939B3-001B-8442-8ABC-105E6468D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0DE8-EB8D-3340-8B2B-5F8E8F078A2B}" type="datetimeFigureOut">
              <a:rPr lang="en-BR" smtClean="0"/>
              <a:t>07/12/21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784EE-6C03-BA42-85D9-6C786655F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891C0-54BC-8C42-8861-742738960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169A-743E-BE41-B77A-EF460C10BA6F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39164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ED4175-D621-B44F-81EF-95AE3BCFA4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C0F314-D5F2-8249-9326-63EF26F20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36C66-D636-284D-995C-A437C23B5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0DE8-EB8D-3340-8B2B-5F8E8F078A2B}" type="datetimeFigureOut">
              <a:rPr lang="en-BR" smtClean="0"/>
              <a:t>07/12/21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82E93-0989-E742-8E32-DE64490C8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9E225-9624-E546-A4AF-151E1FE26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169A-743E-BE41-B77A-EF460C10BA6F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957782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CD3A7-AC0B-4C40-8593-4F0E015EC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92275-21DB-3943-ADC8-8EAA35FAB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3A1A6-81EE-0041-B751-5559E2E78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0DE8-EB8D-3340-8B2B-5F8E8F078A2B}" type="datetimeFigureOut">
              <a:rPr lang="en-BR" smtClean="0"/>
              <a:t>07/12/21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82607-9963-434D-8F20-DABE40CF4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29EB6-5F70-5346-8860-76D14CC76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169A-743E-BE41-B77A-EF460C10BA6F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836134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A7D8-FC25-DC4F-B0A8-5FD52DA10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422B7-41B3-6944-A8DF-B6B303C26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E1B09-62DD-3341-B5FF-9788C167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0DE8-EB8D-3340-8B2B-5F8E8F078A2B}" type="datetimeFigureOut">
              <a:rPr lang="en-BR" smtClean="0"/>
              <a:t>07/12/21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3BF74-F44E-4E49-B7EC-EFF01DCDF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99D45-B07E-7B4E-BD01-FFDC51A26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169A-743E-BE41-B77A-EF460C10BA6F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15206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686DD-B396-C143-A99E-0D74667F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CE1FC-4B66-2C41-8842-233F54470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2FB98D-2250-674F-927E-0B12C415E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D7811-295B-9F49-9E89-2CB110570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0DE8-EB8D-3340-8B2B-5F8E8F078A2B}" type="datetimeFigureOut">
              <a:rPr lang="en-BR" smtClean="0"/>
              <a:t>07/12/21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BD555-6AFF-794C-B315-C0E06F05A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6923C-E112-854C-A91D-B177B07BA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169A-743E-BE41-B77A-EF460C10BA6F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921410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62D4E-3D3D-8747-81D2-5B1395D78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F5C24-BAC5-FF41-B6B2-B1D4C0C0B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71413E-0229-6D4B-BE10-417A0DB34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79DB1-80F5-7E49-9ECE-F1B6B13DD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0846F9-86DA-514F-89AD-9F7A1A363F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151EA7-0A2C-354C-83A7-58C33E6C2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0DE8-EB8D-3340-8B2B-5F8E8F078A2B}" type="datetimeFigureOut">
              <a:rPr lang="en-BR" smtClean="0"/>
              <a:t>07/12/21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C1F76F-8C64-034C-B7EA-DD5AC5BF1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9737AD-F005-424B-AEE8-8C2E688C8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169A-743E-BE41-B77A-EF460C10BA6F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483446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E5720-B8B7-4A4E-BC85-DFB872F80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A8C802-209E-B945-9921-E99623E70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0DE8-EB8D-3340-8B2B-5F8E8F078A2B}" type="datetimeFigureOut">
              <a:rPr lang="en-BR" smtClean="0"/>
              <a:t>07/12/21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50057-7057-B641-9C5B-E2BA4584E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B4579-65A5-814F-BF6C-1877A13DD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169A-743E-BE41-B77A-EF460C10BA6F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454845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6580A6-D6EF-9849-8B9B-FC9A98AF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0DE8-EB8D-3340-8B2B-5F8E8F078A2B}" type="datetimeFigureOut">
              <a:rPr lang="en-BR" smtClean="0"/>
              <a:t>07/12/21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CBBC7-79A5-F245-B9FB-6BA6DCC36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B99D6C-39FC-5841-A75F-62B2DF6DE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169A-743E-BE41-B77A-EF460C10BA6F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15418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017BD-4A5D-C442-B682-B4E0E5BD3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D9517-EC60-D34E-8416-EE8033635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A0066-56BD-8047-B6A6-E83C60FAE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5D2AD-3D26-8643-8B64-CE6AB3E9B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0DE8-EB8D-3340-8B2B-5F8E8F078A2B}" type="datetimeFigureOut">
              <a:rPr lang="en-BR" smtClean="0"/>
              <a:t>07/12/21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91E18-3260-464F-A3F0-43B374614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77BE1-DD57-1944-874C-D1B4F690B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169A-743E-BE41-B77A-EF460C10BA6F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754437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6AB65-4422-EA48-A64B-56EBD2E22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4758F2-0233-344F-AAA5-96BA1F8C6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A0A616-D862-CA4B-8FD8-41282D2B8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37A4A-E62C-B24C-8C3F-271ED0AD5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0DE8-EB8D-3340-8B2B-5F8E8F078A2B}" type="datetimeFigureOut">
              <a:rPr lang="en-BR" smtClean="0"/>
              <a:t>07/12/21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863372-2D81-A748-8E42-E8AD9ACEC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EC6CA-C0FA-2742-9FF6-D633F6188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169A-743E-BE41-B77A-EF460C10BA6F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020164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1B8347-50B1-C44B-BA8D-BC895D6C1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8D80E-9C2C-2748-AF9C-1D9DF97C6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C759A-E9B8-C44F-8CB0-D1A72355AD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C0DE8-EB8D-3340-8B2B-5F8E8F078A2B}" type="datetimeFigureOut">
              <a:rPr lang="en-BR" smtClean="0"/>
              <a:t>07/12/21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FF5AA-717B-AC41-8975-8BBD1FAC62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33D88-1EC4-EF4D-B760-ECD13019FF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8169A-743E-BE41-B77A-EF460C10BA6F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742192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B033284-0EC8-094F-BFE7-55FFC4A32871}"/>
              </a:ext>
            </a:extLst>
          </p:cNvPr>
          <p:cNvSpPr/>
          <p:nvPr/>
        </p:nvSpPr>
        <p:spPr>
          <a:xfrm>
            <a:off x="320633" y="961902"/>
            <a:ext cx="2185059" cy="4275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BR" sz="1100" dirty="0"/>
              <a:t>Internet Banking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676A035-2FEC-2F49-A0FA-B969C99BF36C}"/>
              </a:ext>
            </a:extLst>
          </p:cNvPr>
          <p:cNvSpPr/>
          <p:nvPr/>
        </p:nvSpPr>
        <p:spPr>
          <a:xfrm>
            <a:off x="320632" y="1601190"/>
            <a:ext cx="2185059" cy="4275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BR" sz="1100" dirty="0"/>
              <a:t>Android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3F8B37E-5F26-8341-BA8B-C02FD66A44D3}"/>
              </a:ext>
            </a:extLst>
          </p:cNvPr>
          <p:cNvSpPr/>
          <p:nvPr/>
        </p:nvSpPr>
        <p:spPr>
          <a:xfrm>
            <a:off x="320632" y="2240478"/>
            <a:ext cx="2185059" cy="4275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BR" sz="1100" dirty="0"/>
              <a:t>Ios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1C65D7E-223D-7246-BA1C-48389D1B762A}"/>
              </a:ext>
            </a:extLst>
          </p:cNvPr>
          <p:cNvSpPr/>
          <p:nvPr/>
        </p:nvSpPr>
        <p:spPr>
          <a:xfrm>
            <a:off x="320632" y="2879766"/>
            <a:ext cx="2185059" cy="4275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BR" sz="1100" dirty="0"/>
              <a:t>C2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62D6B3A-BCC4-8B47-8944-2D227828E41F}"/>
              </a:ext>
            </a:extLst>
          </p:cNvPr>
          <p:cNvSpPr/>
          <p:nvPr/>
        </p:nvSpPr>
        <p:spPr>
          <a:xfrm>
            <a:off x="3883233" y="684809"/>
            <a:ext cx="4275117" cy="37288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453F34-99D9-2144-BA5F-7492BD2BA9EB}"/>
              </a:ext>
            </a:extLst>
          </p:cNvPr>
          <p:cNvCxnSpPr>
            <a:cxnSpLocks/>
          </p:cNvCxnSpPr>
          <p:nvPr/>
        </p:nvCxnSpPr>
        <p:spPr>
          <a:xfrm>
            <a:off x="3420094" y="-166128"/>
            <a:ext cx="0" cy="7024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912B1DE-1E3C-3A45-817B-8C92457360C9}"/>
              </a:ext>
            </a:extLst>
          </p:cNvPr>
          <p:cNvSpPr txBox="1"/>
          <p:nvPr/>
        </p:nvSpPr>
        <p:spPr>
          <a:xfrm>
            <a:off x="534390" y="178130"/>
            <a:ext cx="910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Externo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DA748847-345E-794A-97F8-AE6F2A036F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73" t="19607" r="26054" b="21096"/>
          <a:stretch/>
        </p:blipFill>
        <p:spPr bwMode="auto">
          <a:xfrm>
            <a:off x="427510" y="976341"/>
            <a:ext cx="391887" cy="41307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>
            <a:extLst>
              <a:ext uri="{FF2B5EF4-FFF2-40B4-BE49-F238E27FC236}">
                <a16:creationId xmlns:a16="http://schemas.microsoft.com/office/drawing/2014/main" id="{F34708D8-0CE3-954F-A771-0DEAC52BD8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73" t="19607" r="26054" b="21096"/>
          <a:stretch/>
        </p:blipFill>
        <p:spPr bwMode="auto">
          <a:xfrm>
            <a:off x="427509" y="1615629"/>
            <a:ext cx="391887" cy="41307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>
            <a:extLst>
              <a:ext uri="{FF2B5EF4-FFF2-40B4-BE49-F238E27FC236}">
                <a16:creationId xmlns:a16="http://schemas.microsoft.com/office/drawing/2014/main" id="{4510A4BF-D17C-844A-81F7-727EFB2BBD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73" t="19607" r="26054" b="21096"/>
          <a:stretch/>
        </p:blipFill>
        <p:spPr bwMode="auto">
          <a:xfrm>
            <a:off x="427509" y="2247697"/>
            <a:ext cx="391887" cy="41307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>
            <a:extLst>
              <a:ext uri="{FF2B5EF4-FFF2-40B4-BE49-F238E27FC236}">
                <a16:creationId xmlns:a16="http://schemas.microsoft.com/office/drawing/2014/main" id="{35E326F9-83D1-A546-819F-BEA6DAD0BE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73" t="19607" r="26054" b="21096"/>
          <a:stretch/>
        </p:blipFill>
        <p:spPr bwMode="auto">
          <a:xfrm>
            <a:off x="427508" y="2894205"/>
            <a:ext cx="391887" cy="41307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7DD95EB-32A4-554F-9F93-B260B057DDE8}"/>
              </a:ext>
            </a:extLst>
          </p:cNvPr>
          <p:cNvSpPr txBox="1"/>
          <p:nvPr/>
        </p:nvSpPr>
        <p:spPr>
          <a:xfrm>
            <a:off x="7094845" y="178130"/>
            <a:ext cx="1632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Infra Santander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A3807C7F-4EC5-E348-AB5F-ED8736384D44}"/>
              </a:ext>
            </a:extLst>
          </p:cNvPr>
          <p:cNvSpPr/>
          <p:nvPr/>
        </p:nvSpPr>
        <p:spPr>
          <a:xfrm>
            <a:off x="3882118" y="4896692"/>
            <a:ext cx="7334895" cy="4847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BR" dirty="0"/>
              <a:t>          Backend 1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7FB8A810-E368-124D-BE17-063A4ADF5E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8" t="17545" r="17905" b="17091"/>
          <a:stretch/>
        </p:blipFill>
        <p:spPr bwMode="auto">
          <a:xfrm>
            <a:off x="4129313" y="857908"/>
            <a:ext cx="522515" cy="53744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E76203B-A940-1942-99BB-EE31855C0199}"/>
              </a:ext>
            </a:extLst>
          </p:cNvPr>
          <p:cNvSpPr txBox="1"/>
          <p:nvPr/>
        </p:nvSpPr>
        <p:spPr>
          <a:xfrm>
            <a:off x="4802153" y="947935"/>
            <a:ext cx="1445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Otel collector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EEF2481-1AAD-D24C-B08F-5449552DB16A}"/>
              </a:ext>
            </a:extLst>
          </p:cNvPr>
          <p:cNvCxnSpPr/>
          <p:nvPr/>
        </p:nvCxnSpPr>
        <p:spPr>
          <a:xfrm>
            <a:off x="4833259" y="1317267"/>
            <a:ext cx="2190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F9776DC-F3E2-8B4E-8D9A-D11D03F080BC}"/>
              </a:ext>
            </a:extLst>
          </p:cNvPr>
          <p:cNvSpPr/>
          <p:nvPr/>
        </p:nvSpPr>
        <p:spPr>
          <a:xfrm>
            <a:off x="5307591" y="1454817"/>
            <a:ext cx="1241672" cy="117386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BR" sz="1100" dirty="0"/>
              <a:t>Jaeger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BR" sz="1100" dirty="0"/>
              <a:t>Prometheus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BR" sz="1100" dirty="0"/>
              <a:t>Otlp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1CC93AB2-1F3E-F440-BA54-0A4BF12A0170}"/>
              </a:ext>
            </a:extLst>
          </p:cNvPr>
          <p:cNvSpPr/>
          <p:nvPr/>
        </p:nvSpPr>
        <p:spPr>
          <a:xfrm>
            <a:off x="4215979" y="2894205"/>
            <a:ext cx="1241672" cy="117386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BR" sz="1100" dirty="0"/>
              <a:t>Batch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BR" sz="1100" dirty="0"/>
              <a:t>Filters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5DD04ABC-BD18-BB43-97FB-3DC081D23BA0}"/>
              </a:ext>
            </a:extLst>
          </p:cNvPr>
          <p:cNvSpPr/>
          <p:nvPr/>
        </p:nvSpPr>
        <p:spPr>
          <a:xfrm>
            <a:off x="6479005" y="2879766"/>
            <a:ext cx="1241672" cy="117386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J</a:t>
            </a:r>
            <a:r>
              <a:rPr lang="en-BR" sz="1100" dirty="0"/>
              <a:t>aeger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BR" sz="1100" dirty="0"/>
              <a:t>Prometheus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BR" sz="1100" dirty="0"/>
              <a:t>File</a:t>
            </a:r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C3D7128F-488D-CE46-8899-48DA94CA0E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00" t="18631" r="18831" b="18414"/>
          <a:stretch/>
        </p:blipFill>
        <p:spPr bwMode="auto">
          <a:xfrm>
            <a:off x="5307591" y="1492584"/>
            <a:ext cx="439387" cy="38803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488CAE1-EF72-E94A-ACBC-3563628C5E03}"/>
              </a:ext>
            </a:extLst>
          </p:cNvPr>
          <p:cNvSpPr txBox="1"/>
          <p:nvPr/>
        </p:nvSpPr>
        <p:spPr>
          <a:xfrm>
            <a:off x="5649347" y="1517113"/>
            <a:ext cx="7328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100" dirty="0"/>
              <a:t>Receivers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AD38EE6-F0C9-2041-8440-786C4BE7F331}"/>
              </a:ext>
            </a:extLst>
          </p:cNvPr>
          <p:cNvCxnSpPr>
            <a:cxnSpLocks/>
          </p:cNvCxnSpPr>
          <p:nvPr/>
        </p:nvCxnSpPr>
        <p:spPr>
          <a:xfrm>
            <a:off x="5743788" y="1778723"/>
            <a:ext cx="7017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8687A2C-F532-2747-9039-86A8AE9878BC}"/>
              </a:ext>
            </a:extLst>
          </p:cNvPr>
          <p:cNvSpPr txBox="1"/>
          <p:nvPr/>
        </p:nvSpPr>
        <p:spPr>
          <a:xfrm>
            <a:off x="4606279" y="2965454"/>
            <a:ext cx="797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100" dirty="0"/>
              <a:t>Processors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BBF6EF0-A181-8F49-A908-FD812EE5FF55}"/>
              </a:ext>
            </a:extLst>
          </p:cNvPr>
          <p:cNvCxnSpPr>
            <a:cxnSpLocks/>
          </p:cNvCxnSpPr>
          <p:nvPr/>
        </p:nvCxnSpPr>
        <p:spPr>
          <a:xfrm>
            <a:off x="4653891" y="3235917"/>
            <a:ext cx="7017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4" name="Picture 12">
            <a:extLst>
              <a:ext uri="{FF2B5EF4-FFF2-40B4-BE49-F238E27FC236}">
                <a16:creationId xmlns:a16="http://schemas.microsoft.com/office/drawing/2014/main" id="{B4DD5A49-469C-F747-B0A6-37C3803860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0" t="20298" r="22926" b="17927"/>
          <a:stretch/>
        </p:blipFill>
        <p:spPr bwMode="auto">
          <a:xfrm>
            <a:off x="4236191" y="2894203"/>
            <a:ext cx="415637" cy="44021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CE05B92C-99E4-9340-AAC9-67D7D6356039}"/>
              </a:ext>
            </a:extLst>
          </p:cNvPr>
          <p:cNvSpPr txBox="1"/>
          <p:nvPr/>
        </p:nvSpPr>
        <p:spPr>
          <a:xfrm>
            <a:off x="6907405" y="2972328"/>
            <a:ext cx="7328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100" dirty="0"/>
              <a:t>Exporters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6B4E376-0353-FB49-A02B-B6DD638FD5E4}"/>
              </a:ext>
            </a:extLst>
          </p:cNvPr>
          <p:cNvCxnSpPr>
            <a:cxnSpLocks/>
          </p:cNvCxnSpPr>
          <p:nvPr/>
        </p:nvCxnSpPr>
        <p:spPr>
          <a:xfrm>
            <a:off x="6955017" y="3242791"/>
            <a:ext cx="7017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6" name="Picture 14">
            <a:extLst>
              <a:ext uri="{FF2B5EF4-FFF2-40B4-BE49-F238E27FC236}">
                <a16:creationId xmlns:a16="http://schemas.microsoft.com/office/drawing/2014/main" id="{EEE14191-934A-FC47-89D8-B51F6D8925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4" t="19365" r="16094" b="14085"/>
          <a:stretch/>
        </p:blipFill>
        <p:spPr bwMode="auto">
          <a:xfrm>
            <a:off x="6496844" y="2912953"/>
            <a:ext cx="458173" cy="41739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DCA9C48-1D50-7E48-B988-12D45F254667}"/>
              </a:ext>
            </a:extLst>
          </p:cNvPr>
          <p:cNvCxnSpPr>
            <a:cxnSpLocks/>
          </p:cNvCxnSpPr>
          <p:nvPr/>
        </p:nvCxnSpPr>
        <p:spPr>
          <a:xfrm>
            <a:off x="5457651" y="3513592"/>
            <a:ext cx="1003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0E8D7D18-5AF8-CA4B-B82D-D7F69B7DF085}"/>
              </a:ext>
            </a:extLst>
          </p:cNvPr>
          <p:cNvSpPr/>
          <p:nvPr/>
        </p:nvSpPr>
        <p:spPr>
          <a:xfrm>
            <a:off x="10129652" y="706752"/>
            <a:ext cx="1365398" cy="4847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endParaRPr lang="en-BR" sz="11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F18A9BD-55A4-954A-9D75-0213B2DD67AA}"/>
              </a:ext>
            </a:extLst>
          </p:cNvPr>
          <p:cNvSpPr txBox="1"/>
          <p:nvPr/>
        </p:nvSpPr>
        <p:spPr>
          <a:xfrm>
            <a:off x="10595134" y="769048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100" dirty="0"/>
              <a:t>Jaeger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9FC9644-ABF4-6644-93FF-FC69241B5698}"/>
              </a:ext>
            </a:extLst>
          </p:cNvPr>
          <p:cNvCxnSpPr>
            <a:cxnSpLocks/>
          </p:cNvCxnSpPr>
          <p:nvPr/>
        </p:nvCxnSpPr>
        <p:spPr>
          <a:xfrm>
            <a:off x="10689575" y="1030658"/>
            <a:ext cx="7017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7AACD56C-58FF-E340-939B-1EA22372D6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55747" y="769048"/>
            <a:ext cx="439387" cy="410095"/>
          </a:xfrm>
          <a:prstGeom prst="ellipse">
            <a:avLst/>
          </a:prstGeom>
        </p:spPr>
      </p:pic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AD35DA0D-B229-9649-A07C-E99EEC1D963F}"/>
              </a:ext>
            </a:extLst>
          </p:cNvPr>
          <p:cNvSpPr/>
          <p:nvPr/>
        </p:nvSpPr>
        <p:spPr>
          <a:xfrm>
            <a:off x="10155747" y="1373274"/>
            <a:ext cx="1339303" cy="4847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endParaRPr lang="en-BR" sz="11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0C2FF44-35ED-2349-B6DF-B3763DA5E03F}"/>
              </a:ext>
            </a:extLst>
          </p:cNvPr>
          <p:cNvSpPr txBox="1"/>
          <p:nvPr/>
        </p:nvSpPr>
        <p:spPr>
          <a:xfrm>
            <a:off x="10595134" y="1435570"/>
            <a:ext cx="8819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100" dirty="0"/>
              <a:t>Prometheus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03B46B7-4F2D-8E48-B765-EA9B47843386}"/>
              </a:ext>
            </a:extLst>
          </p:cNvPr>
          <p:cNvCxnSpPr>
            <a:cxnSpLocks/>
          </p:cNvCxnSpPr>
          <p:nvPr/>
        </p:nvCxnSpPr>
        <p:spPr>
          <a:xfrm>
            <a:off x="10689575" y="1697180"/>
            <a:ext cx="7017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8" name="Picture 16">
            <a:extLst>
              <a:ext uri="{FF2B5EF4-FFF2-40B4-BE49-F238E27FC236}">
                <a16:creationId xmlns:a16="http://schemas.microsoft.com/office/drawing/2014/main" id="{58FE0277-B648-5748-AA56-F0936D7CE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830" y="1432012"/>
            <a:ext cx="341222" cy="33835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49B1B195-7CEA-6041-8B82-5848FC22A6EC}"/>
              </a:ext>
            </a:extLst>
          </p:cNvPr>
          <p:cNvSpPr/>
          <p:nvPr/>
        </p:nvSpPr>
        <p:spPr>
          <a:xfrm>
            <a:off x="10143263" y="2038599"/>
            <a:ext cx="1339303" cy="4847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endParaRPr lang="en-BR" sz="11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F3E2F0B-902F-7542-9E8E-54AAE1BAAC0A}"/>
              </a:ext>
            </a:extLst>
          </p:cNvPr>
          <p:cNvSpPr txBox="1"/>
          <p:nvPr/>
        </p:nvSpPr>
        <p:spPr>
          <a:xfrm>
            <a:off x="10582650" y="2100895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100" dirty="0"/>
              <a:t>Grafana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EDD9F93-00EF-3842-BD02-2E68FE54641E}"/>
              </a:ext>
            </a:extLst>
          </p:cNvPr>
          <p:cNvCxnSpPr>
            <a:cxnSpLocks/>
          </p:cNvCxnSpPr>
          <p:nvPr/>
        </p:nvCxnSpPr>
        <p:spPr>
          <a:xfrm>
            <a:off x="10677091" y="2362505"/>
            <a:ext cx="7017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90" name="Picture 18" descr="garbage, grafana icons">
            <a:extLst>
              <a:ext uri="{FF2B5EF4-FFF2-40B4-BE49-F238E27FC236}">
                <a16:creationId xmlns:a16="http://schemas.microsoft.com/office/drawing/2014/main" id="{92052704-4E6A-4745-9BBD-9125ABD60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5130" y="2082711"/>
            <a:ext cx="330922" cy="33092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6F77555D-210D-A748-9905-CE870BEEAC6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505692" y="1175658"/>
            <a:ext cx="1377541" cy="13735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BADEBB46-2579-D24A-AFD0-467584F650BF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2505691" y="1814946"/>
            <a:ext cx="1377542" cy="7342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3FE7222F-0AA3-DA45-80EC-EE81C0AD2A3B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2505691" y="2454234"/>
            <a:ext cx="1377542" cy="950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C6C57821-F8CB-884E-873A-D0FA012197FA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 flipV="1">
            <a:off x="2505691" y="2549235"/>
            <a:ext cx="1377542" cy="5442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E0067E99-3450-644D-B0A3-539C8E427FBE}"/>
              </a:ext>
            </a:extLst>
          </p:cNvPr>
          <p:cNvCxnSpPr>
            <a:cxnSpLocks/>
            <a:stCxn id="5" idx="1"/>
            <a:endCxn id="35" idx="1"/>
          </p:cNvCxnSpPr>
          <p:nvPr/>
        </p:nvCxnSpPr>
        <p:spPr>
          <a:xfrm rot="10800000" flipH="1">
            <a:off x="3883233" y="2041749"/>
            <a:ext cx="1424358" cy="507487"/>
          </a:xfrm>
          <a:prstGeom prst="bentConnector3">
            <a:avLst>
              <a:gd name="adj1" fmla="val 4064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4DC8DD60-D1FE-8145-98D5-3153FB93A91B}"/>
              </a:ext>
            </a:extLst>
          </p:cNvPr>
          <p:cNvCxnSpPr>
            <a:cxnSpLocks/>
            <a:endCxn id="5" idx="3"/>
          </p:cNvCxnSpPr>
          <p:nvPr/>
        </p:nvCxnSpPr>
        <p:spPr>
          <a:xfrm rot="5400000" flipH="1" flipV="1">
            <a:off x="7462866" y="2824649"/>
            <a:ext cx="970897" cy="420071"/>
          </a:xfrm>
          <a:prstGeom prst="bentConnector4">
            <a:avLst>
              <a:gd name="adj1" fmla="val 10"/>
              <a:gd name="adj2" fmla="val 413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DFFA97A9-BBEC-6949-95EF-C160A824458B}"/>
              </a:ext>
            </a:extLst>
          </p:cNvPr>
          <p:cNvCxnSpPr>
            <a:cxnSpLocks/>
            <a:endCxn id="62" idx="1"/>
          </p:cNvCxnSpPr>
          <p:nvPr/>
        </p:nvCxnSpPr>
        <p:spPr>
          <a:xfrm flipV="1">
            <a:off x="8144858" y="949107"/>
            <a:ext cx="1984794" cy="15882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BEF753E9-7D81-5E42-B9FF-994CB2CAA048}"/>
              </a:ext>
            </a:extLst>
          </p:cNvPr>
          <p:cNvCxnSpPr>
            <a:cxnSpLocks/>
            <a:stCxn id="5" idx="3"/>
            <a:endCxn id="67" idx="1"/>
          </p:cNvCxnSpPr>
          <p:nvPr/>
        </p:nvCxnSpPr>
        <p:spPr>
          <a:xfrm flipV="1">
            <a:off x="8158350" y="1615629"/>
            <a:ext cx="1997397" cy="933606"/>
          </a:xfrm>
          <a:prstGeom prst="bentConnector3">
            <a:avLst>
              <a:gd name="adj1" fmla="val 494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05542EE9-A87A-FE4C-8A4C-060810D47DF2}"/>
              </a:ext>
            </a:extLst>
          </p:cNvPr>
          <p:cNvCxnSpPr>
            <a:cxnSpLocks/>
            <a:stCxn id="5" idx="3"/>
            <a:endCxn id="73" idx="1"/>
          </p:cNvCxnSpPr>
          <p:nvPr/>
        </p:nvCxnSpPr>
        <p:spPr>
          <a:xfrm flipV="1">
            <a:off x="8158350" y="2280954"/>
            <a:ext cx="1984913" cy="2682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FDA0F281-B2AB-5746-B93B-08F3B286F492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 rot="5400000">
            <a:off x="5249858" y="2215636"/>
            <a:ext cx="265526" cy="10916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Rounded Rectangle 149">
            <a:extLst>
              <a:ext uri="{FF2B5EF4-FFF2-40B4-BE49-F238E27FC236}">
                <a16:creationId xmlns:a16="http://schemas.microsoft.com/office/drawing/2014/main" id="{390439D7-9640-0E47-8248-F999825803F3}"/>
              </a:ext>
            </a:extLst>
          </p:cNvPr>
          <p:cNvSpPr/>
          <p:nvPr/>
        </p:nvSpPr>
        <p:spPr>
          <a:xfrm>
            <a:off x="3882118" y="5559338"/>
            <a:ext cx="7334895" cy="4847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BR" dirty="0"/>
              <a:t>          Backend 2</a:t>
            </a:r>
          </a:p>
        </p:txBody>
      </p:sp>
      <p:sp>
        <p:nvSpPr>
          <p:cNvPr id="151" name="Rounded Rectangle 150">
            <a:extLst>
              <a:ext uri="{FF2B5EF4-FFF2-40B4-BE49-F238E27FC236}">
                <a16:creationId xmlns:a16="http://schemas.microsoft.com/office/drawing/2014/main" id="{144F4CA3-3306-0347-9F22-3EDCD153C31D}"/>
              </a:ext>
            </a:extLst>
          </p:cNvPr>
          <p:cNvSpPr/>
          <p:nvPr/>
        </p:nvSpPr>
        <p:spPr>
          <a:xfrm>
            <a:off x="3890880" y="6163517"/>
            <a:ext cx="7334895" cy="4847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BR" dirty="0"/>
              <a:t>          Backend 3</a:t>
            </a:r>
          </a:p>
        </p:txBody>
      </p:sp>
      <p:pic>
        <p:nvPicPr>
          <p:cNvPr id="3092" name="Picture 20">
            <a:extLst>
              <a:ext uri="{FF2B5EF4-FFF2-40B4-BE49-F238E27FC236}">
                <a16:creationId xmlns:a16="http://schemas.microsoft.com/office/drawing/2014/main" id="{034699B8-D559-BA4E-B33D-FEA6A46CB3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5" t="16977" r="17717" b="15669"/>
          <a:stretch/>
        </p:blipFill>
        <p:spPr bwMode="auto">
          <a:xfrm>
            <a:off x="3958561" y="4934265"/>
            <a:ext cx="410276" cy="43192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20">
            <a:extLst>
              <a:ext uri="{FF2B5EF4-FFF2-40B4-BE49-F238E27FC236}">
                <a16:creationId xmlns:a16="http://schemas.microsoft.com/office/drawing/2014/main" id="{41CCE53E-63A0-2F41-AC57-EA357378DB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5" t="16977" r="17717" b="15669"/>
          <a:stretch/>
        </p:blipFill>
        <p:spPr bwMode="auto">
          <a:xfrm>
            <a:off x="3958561" y="5585729"/>
            <a:ext cx="410276" cy="43192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20">
            <a:extLst>
              <a:ext uri="{FF2B5EF4-FFF2-40B4-BE49-F238E27FC236}">
                <a16:creationId xmlns:a16="http://schemas.microsoft.com/office/drawing/2014/main" id="{7FB7284D-E866-674B-BFF6-0C54D591CF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5" t="16977" r="17717" b="15669"/>
          <a:stretch/>
        </p:blipFill>
        <p:spPr bwMode="auto">
          <a:xfrm>
            <a:off x="3958561" y="6178262"/>
            <a:ext cx="410276" cy="43192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Rounded Rectangle 154">
            <a:extLst>
              <a:ext uri="{FF2B5EF4-FFF2-40B4-BE49-F238E27FC236}">
                <a16:creationId xmlns:a16="http://schemas.microsoft.com/office/drawing/2014/main" id="{6742E4A8-1570-E749-A03F-FE5A392401C9}"/>
              </a:ext>
            </a:extLst>
          </p:cNvPr>
          <p:cNvSpPr/>
          <p:nvPr/>
        </p:nvSpPr>
        <p:spPr>
          <a:xfrm>
            <a:off x="8217733" y="5001940"/>
            <a:ext cx="1997397" cy="27421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BR" dirty="0"/>
              <a:t>          Otel agent</a:t>
            </a:r>
          </a:p>
        </p:txBody>
      </p: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C95EAF02-CC6C-204B-A1F3-052C96CA03EC}"/>
              </a:ext>
            </a:extLst>
          </p:cNvPr>
          <p:cNvSpPr/>
          <p:nvPr/>
        </p:nvSpPr>
        <p:spPr>
          <a:xfrm>
            <a:off x="8217733" y="5664586"/>
            <a:ext cx="1997397" cy="27421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BR" dirty="0"/>
              <a:t>          Otel agent</a:t>
            </a:r>
          </a:p>
        </p:txBody>
      </p: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BA60158A-B0C3-0B41-92BC-9888D88ABD4B}"/>
              </a:ext>
            </a:extLst>
          </p:cNvPr>
          <p:cNvSpPr/>
          <p:nvPr/>
        </p:nvSpPr>
        <p:spPr>
          <a:xfrm>
            <a:off x="8217733" y="6268765"/>
            <a:ext cx="1997397" cy="27421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BR" dirty="0"/>
              <a:t>          Otel agent</a:t>
            </a:r>
          </a:p>
        </p:txBody>
      </p:sp>
      <p:cxnSp>
        <p:nvCxnSpPr>
          <p:cNvPr id="142" name="Elbow Connector 141">
            <a:extLst>
              <a:ext uri="{FF2B5EF4-FFF2-40B4-BE49-F238E27FC236}">
                <a16:creationId xmlns:a16="http://schemas.microsoft.com/office/drawing/2014/main" id="{69FC4505-9D65-9042-B021-B714C1B91528}"/>
              </a:ext>
            </a:extLst>
          </p:cNvPr>
          <p:cNvCxnSpPr>
            <a:stCxn id="155" idx="1"/>
            <a:endCxn id="5" idx="2"/>
          </p:cNvCxnSpPr>
          <p:nvPr/>
        </p:nvCxnSpPr>
        <p:spPr>
          <a:xfrm rot="10800000">
            <a:off x="6020793" y="4413662"/>
            <a:ext cx="2196941" cy="7253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Elbow Connector 159">
            <a:extLst>
              <a:ext uri="{FF2B5EF4-FFF2-40B4-BE49-F238E27FC236}">
                <a16:creationId xmlns:a16="http://schemas.microsoft.com/office/drawing/2014/main" id="{BFFF0586-D429-0740-8958-1817199AC50E}"/>
              </a:ext>
            </a:extLst>
          </p:cNvPr>
          <p:cNvCxnSpPr>
            <a:cxnSpLocks/>
            <a:stCxn id="156" idx="1"/>
            <a:endCxn id="5" idx="2"/>
          </p:cNvCxnSpPr>
          <p:nvPr/>
        </p:nvCxnSpPr>
        <p:spPr>
          <a:xfrm rot="10800000">
            <a:off x="6020793" y="4413662"/>
            <a:ext cx="2196941" cy="13880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Elbow Connector 162">
            <a:extLst>
              <a:ext uri="{FF2B5EF4-FFF2-40B4-BE49-F238E27FC236}">
                <a16:creationId xmlns:a16="http://schemas.microsoft.com/office/drawing/2014/main" id="{83D1F7D6-03E5-F642-B7A5-B09D1646B2D1}"/>
              </a:ext>
            </a:extLst>
          </p:cNvPr>
          <p:cNvCxnSpPr>
            <a:cxnSpLocks/>
            <a:stCxn id="157" idx="1"/>
            <a:endCxn id="5" idx="2"/>
          </p:cNvCxnSpPr>
          <p:nvPr/>
        </p:nvCxnSpPr>
        <p:spPr>
          <a:xfrm rot="10800000">
            <a:off x="6020793" y="4413661"/>
            <a:ext cx="2196941" cy="19922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3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3232</TotalTime>
  <Words>43</Words>
  <Application>Microsoft Macintosh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Gustavo Roversi</dc:creator>
  <cp:lastModifiedBy>Gustavo Roversi</cp:lastModifiedBy>
  <cp:revision>2</cp:revision>
  <dcterms:created xsi:type="dcterms:W3CDTF">2021-12-07T15:08:10Z</dcterms:created>
  <dcterms:modified xsi:type="dcterms:W3CDTF">2021-12-09T21:00:13Z</dcterms:modified>
</cp:coreProperties>
</file>