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3C6E-3C80-4E43-96CA-B2FDE87AF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4396-CFEE-7D40-A321-3A299917E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0498-9735-B842-ADE7-09BD98D5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8FFE-2616-BE41-8018-C6E22D78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66E8-8CDB-C64B-9E2F-FACEFE0D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9179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902E-BCE5-5A4B-AA07-ED5EBB60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D7CD9-ADA5-1845-B732-908251142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39B3-001B-8442-8ABC-105E6468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84EE-6C03-BA42-85D9-6C786655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91C0-54BC-8C42-8861-7427389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9164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D4175-D621-B44F-81EF-95AE3BCFA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0F314-D5F2-8249-9326-63EF26F2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6C66-D636-284D-995C-A437C23B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2E93-0989-E742-8E32-DE64490C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E225-9624-E546-A4AF-151E1FE2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5778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D3A7-AC0B-4C40-8593-4F0E015E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2275-21DB-3943-ADC8-8EAA35FA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A1A6-81EE-0041-B751-5559E2E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2607-9963-434D-8F20-DABE40CF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9EB6-5F70-5346-8860-76D14CC7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613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A7D8-FC25-DC4F-B0A8-5FD52DA1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22B7-41B3-6944-A8DF-B6B303C2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1B09-62DD-3341-B5FF-9788C167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BF74-F44E-4E49-B7EC-EFF01DCD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9D45-B07E-7B4E-BD01-FFDC51A2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52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86DD-B396-C143-A99E-0D74667F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E1FC-4B66-2C41-8842-233F5447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B98D-2250-674F-927E-0B12C415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D7811-295B-9F49-9E89-2CB11057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D555-6AFF-794C-B315-C0E06F05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923C-E112-854C-A91D-B177B07B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2141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2D4E-3D3D-8747-81D2-5B1395D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5C24-BAC5-FF41-B6B2-B1D4C0C0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413E-0229-6D4B-BE10-417A0DB3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79DB1-80F5-7E49-9ECE-F1B6B13DD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846F9-86DA-514F-89AD-9F7A1A363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51EA7-0A2C-354C-83A7-58C33E6C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1F76F-8C64-034C-B7EA-DD5AC5BF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737AD-F005-424B-AEE8-8C2E688C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8344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5720-B8B7-4A4E-BC85-DFB872F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8C802-209E-B945-9921-E99623E7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50057-7057-B641-9C5B-E2BA4584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B4579-65A5-814F-BF6C-1877A13D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548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580A6-D6EF-9849-8B9B-FC9A98AF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CBBC7-79A5-F245-B9FB-6BA6DCC3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9D6C-39FC-5841-A75F-62B2DF6D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541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17BD-4A5D-C442-B682-B4E0E5BD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9517-EC60-D34E-8416-EE803363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0066-56BD-8047-B6A6-E83C60FAE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D2AD-3D26-8643-8B64-CE6AB3E9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91E18-3260-464F-A3F0-43B37461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77BE1-DD57-1944-874C-D1B4F690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5443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AB65-4422-EA48-A64B-56EBD2E2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58F2-0233-344F-AAA5-96BA1F8C6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0A616-D862-CA4B-8FD8-41282D2B8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7A4A-E62C-B24C-8C3F-271ED0AD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3372-2D81-A748-8E42-E8AD9ACE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C6CA-C0FA-2742-9FF6-D633F618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016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B8347-50B1-C44B-BA8D-BC895D6C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8D80E-9C2C-2748-AF9C-1D9DF97C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759A-E9B8-C44F-8CB0-D1A72355A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0DE8-EB8D-3340-8B2B-5F8E8F078A2B}" type="datetimeFigureOut">
              <a:rPr lang="en-BR" smtClean="0"/>
              <a:t>10/24/23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F5AA-717B-AC41-8975-8BBD1FAC6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3D88-1EC4-EF4D-B760-ECD13019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219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033284-0EC8-094F-BFE7-55FFC4A32871}"/>
              </a:ext>
            </a:extLst>
          </p:cNvPr>
          <p:cNvSpPr/>
          <p:nvPr/>
        </p:nvSpPr>
        <p:spPr>
          <a:xfrm>
            <a:off x="320633" y="961902"/>
            <a:ext cx="2185059" cy="42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/>
              <a:t>Web</a:t>
            </a:r>
            <a:endParaRPr lang="en-BR" sz="11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76A035-2FEC-2F49-A0FA-B969C99BF36C}"/>
              </a:ext>
            </a:extLst>
          </p:cNvPr>
          <p:cNvSpPr/>
          <p:nvPr/>
        </p:nvSpPr>
        <p:spPr>
          <a:xfrm>
            <a:off x="320632" y="1601190"/>
            <a:ext cx="2185059" cy="42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BR" sz="1100" dirty="0"/>
              <a:t>Android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F8B37E-5F26-8341-BA8B-C02FD66A44D3}"/>
              </a:ext>
            </a:extLst>
          </p:cNvPr>
          <p:cNvSpPr/>
          <p:nvPr/>
        </p:nvSpPr>
        <p:spPr>
          <a:xfrm>
            <a:off x="320632" y="2240478"/>
            <a:ext cx="2185059" cy="42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BR" sz="1100" dirty="0"/>
              <a:t>Ios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C65D7E-223D-7246-BA1C-48389D1B762A}"/>
              </a:ext>
            </a:extLst>
          </p:cNvPr>
          <p:cNvSpPr/>
          <p:nvPr/>
        </p:nvSpPr>
        <p:spPr>
          <a:xfrm>
            <a:off x="320632" y="2879766"/>
            <a:ext cx="2185059" cy="42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/>
              <a:t>Custom client</a:t>
            </a:r>
            <a:endParaRPr lang="en-BR"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D6B3A-BCC4-8B47-8944-2D227828E41F}"/>
              </a:ext>
            </a:extLst>
          </p:cNvPr>
          <p:cNvSpPr/>
          <p:nvPr/>
        </p:nvSpPr>
        <p:spPr>
          <a:xfrm>
            <a:off x="3883233" y="684809"/>
            <a:ext cx="4275117" cy="3728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53F34-99D9-2144-BA5F-7492BD2BA9EB}"/>
              </a:ext>
            </a:extLst>
          </p:cNvPr>
          <p:cNvCxnSpPr>
            <a:cxnSpLocks/>
          </p:cNvCxnSpPr>
          <p:nvPr/>
        </p:nvCxnSpPr>
        <p:spPr>
          <a:xfrm>
            <a:off x="3420094" y="-166128"/>
            <a:ext cx="0" cy="702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12B1DE-1E3C-3A45-817B-8C92457360C9}"/>
              </a:ext>
            </a:extLst>
          </p:cNvPr>
          <p:cNvSpPr txBox="1"/>
          <p:nvPr/>
        </p:nvSpPr>
        <p:spPr>
          <a:xfrm>
            <a:off x="534390" y="178130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Externo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A748847-345E-794A-97F8-AE6F2A036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19607" r="26054" b="21096"/>
          <a:stretch/>
        </p:blipFill>
        <p:spPr bwMode="auto">
          <a:xfrm>
            <a:off x="427510" y="976341"/>
            <a:ext cx="391887" cy="4130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F34708D8-0CE3-954F-A771-0DEAC52BD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19607" r="26054" b="21096"/>
          <a:stretch/>
        </p:blipFill>
        <p:spPr bwMode="auto">
          <a:xfrm>
            <a:off x="427509" y="1615629"/>
            <a:ext cx="391887" cy="4130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4510A4BF-D17C-844A-81F7-727EFB2BB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19607" r="26054" b="21096"/>
          <a:stretch/>
        </p:blipFill>
        <p:spPr bwMode="auto">
          <a:xfrm>
            <a:off x="427509" y="2247697"/>
            <a:ext cx="391887" cy="4130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35E326F9-83D1-A546-819F-BEA6DAD0B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19607" r="26054" b="21096"/>
          <a:stretch/>
        </p:blipFill>
        <p:spPr bwMode="auto">
          <a:xfrm>
            <a:off x="427508" y="2894205"/>
            <a:ext cx="391887" cy="4130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DD95EB-32A4-554F-9F93-B260B057DDE8}"/>
              </a:ext>
            </a:extLst>
          </p:cNvPr>
          <p:cNvSpPr txBox="1"/>
          <p:nvPr/>
        </p:nvSpPr>
        <p:spPr>
          <a:xfrm>
            <a:off x="7094845" y="17813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/>
              <a:t>Infra</a:t>
            </a:r>
            <a:endParaRPr lang="en-BR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3807C7F-4EC5-E348-AB5F-ED8736384D44}"/>
              </a:ext>
            </a:extLst>
          </p:cNvPr>
          <p:cNvSpPr/>
          <p:nvPr/>
        </p:nvSpPr>
        <p:spPr>
          <a:xfrm>
            <a:off x="3882118" y="4896692"/>
            <a:ext cx="7334895" cy="484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Backend 1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7FB8A810-E368-124D-BE17-063A4ADF5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t="17545" r="17905" b="17091"/>
          <a:stretch/>
        </p:blipFill>
        <p:spPr bwMode="auto">
          <a:xfrm>
            <a:off x="4129313" y="857908"/>
            <a:ext cx="522515" cy="5374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76203B-A940-1942-99BB-EE31855C0199}"/>
              </a:ext>
            </a:extLst>
          </p:cNvPr>
          <p:cNvSpPr txBox="1"/>
          <p:nvPr/>
        </p:nvSpPr>
        <p:spPr>
          <a:xfrm>
            <a:off x="4802153" y="947935"/>
            <a:ext cx="14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Otel collector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EF2481-1AAD-D24C-B08F-5449552DB16A}"/>
              </a:ext>
            </a:extLst>
          </p:cNvPr>
          <p:cNvCxnSpPr/>
          <p:nvPr/>
        </p:nvCxnSpPr>
        <p:spPr>
          <a:xfrm>
            <a:off x="4833259" y="1317267"/>
            <a:ext cx="2190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F9776DC-F3E2-8B4E-8D9A-D11D03F080BC}"/>
              </a:ext>
            </a:extLst>
          </p:cNvPr>
          <p:cNvSpPr/>
          <p:nvPr/>
        </p:nvSpPr>
        <p:spPr>
          <a:xfrm>
            <a:off x="5307591" y="1454817"/>
            <a:ext cx="1241672" cy="1173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Jaeger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Prometheus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Otlp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CC93AB2-1F3E-F440-BA54-0A4BF12A0170}"/>
              </a:ext>
            </a:extLst>
          </p:cNvPr>
          <p:cNvSpPr/>
          <p:nvPr/>
        </p:nvSpPr>
        <p:spPr>
          <a:xfrm>
            <a:off x="4215979" y="2894205"/>
            <a:ext cx="1241672" cy="1173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Batch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Filters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DD04ABC-BD18-BB43-97FB-3DC081D23BA0}"/>
              </a:ext>
            </a:extLst>
          </p:cNvPr>
          <p:cNvSpPr/>
          <p:nvPr/>
        </p:nvSpPr>
        <p:spPr>
          <a:xfrm>
            <a:off x="6479005" y="2879766"/>
            <a:ext cx="1241672" cy="1173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</a:t>
            </a:r>
            <a:r>
              <a:rPr lang="en-BR" sz="1100" dirty="0"/>
              <a:t>aeger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Prometheus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File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C3D7128F-488D-CE46-8899-48DA94CA0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0" t="18631" r="18831" b="18414"/>
          <a:stretch/>
        </p:blipFill>
        <p:spPr bwMode="auto">
          <a:xfrm>
            <a:off x="5307591" y="1492584"/>
            <a:ext cx="439387" cy="3880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488CAE1-EF72-E94A-ACBC-3563628C5E03}"/>
              </a:ext>
            </a:extLst>
          </p:cNvPr>
          <p:cNvSpPr txBox="1"/>
          <p:nvPr/>
        </p:nvSpPr>
        <p:spPr>
          <a:xfrm>
            <a:off x="5649347" y="1517113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Receivers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D38EE6-F0C9-2041-8440-786C4BE7F331}"/>
              </a:ext>
            </a:extLst>
          </p:cNvPr>
          <p:cNvCxnSpPr>
            <a:cxnSpLocks/>
          </p:cNvCxnSpPr>
          <p:nvPr/>
        </p:nvCxnSpPr>
        <p:spPr>
          <a:xfrm>
            <a:off x="5743788" y="1778723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687A2C-F532-2747-9039-86A8AE9878BC}"/>
              </a:ext>
            </a:extLst>
          </p:cNvPr>
          <p:cNvSpPr txBox="1"/>
          <p:nvPr/>
        </p:nvSpPr>
        <p:spPr>
          <a:xfrm>
            <a:off x="4606279" y="296545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Processors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BF6EF0-A181-8F49-A908-FD812EE5FF55}"/>
              </a:ext>
            </a:extLst>
          </p:cNvPr>
          <p:cNvCxnSpPr>
            <a:cxnSpLocks/>
          </p:cNvCxnSpPr>
          <p:nvPr/>
        </p:nvCxnSpPr>
        <p:spPr>
          <a:xfrm>
            <a:off x="4653891" y="3235917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>
            <a:extLst>
              <a:ext uri="{FF2B5EF4-FFF2-40B4-BE49-F238E27FC236}">
                <a16:creationId xmlns:a16="http://schemas.microsoft.com/office/drawing/2014/main" id="{B4DD5A49-469C-F747-B0A6-37C380386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20298" r="22926" b="17927"/>
          <a:stretch/>
        </p:blipFill>
        <p:spPr bwMode="auto">
          <a:xfrm>
            <a:off x="4236191" y="2894203"/>
            <a:ext cx="415637" cy="4402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E05B92C-99E4-9340-AAC9-67D7D6356039}"/>
              </a:ext>
            </a:extLst>
          </p:cNvPr>
          <p:cNvSpPr txBox="1"/>
          <p:nvPr/>
        </p:nvSpPr>
        <p:spPr>
          <a:xfrm>
            <a:off x="6907405" y="2972328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Exporters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B4E376-0353-FB49-A02B-B6DD638FD5E4}"/>
              </a:ext>
            </a:extLst>
          </p:cNvPr>
          <p:cNvCxnSpPr>
            <a:cxnSpLocks/>
          </p:cNvCxnSpPr>
          <p:nvPr/>
        </p:nvCxnSpPr>
        <p:spPr>
          <a:xfrm>
            <a:off x="6955017" y="3242791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>
            <a:extLst>
              <a:ext uri="{FF2B5EF4-FFF2-40B4-BE49-F238E27FC236}">
                <a16:creationId xmlns:a16="http://schemas.microsoft.com/office/drawing/2014/main" id="{EEE14191-934A-FC47-89D8-B51F6D892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4" t="19365" r="16094" b="14085"/>
          <a:stretch/>
        </p:blipFill>
        <p:spPr bwMode="auto">
          <a:xfrm>
            <a:off x="6496844" y="2912953"/>
            <a:ext cx="458173" cy="4173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CA9C48-1D50-7E48-B988-12D45F254667}"/>
              </a:ext>
            </a:extLst>
          </p:cNvPr>
          <p:cNvCxnSpPr>
            <a:cxnSpLocks/>
          </p:cNvCxnSpPr>
          <p:nvPr/>
        </p:nvCxnSpPr>
        <p:spPr>
          <a:xfrm>
            <a:off x="5457651" y="3513592"/>
            <a:ext cx="1003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E8D7D18-5AF8-CA4B-B82D-D7F69B7DF085}"/>
              </a:ext>
            </a:extLst>
          </p:cNvPr>
          <p:cNvSpPr/>
          <p:nvPr/>
        </p:nvSpPr>
        <p:spPr>
          <a:xfrm>
            <a:off x="10129652" y="706752"/>
            <a:ext cx="1365398" cy="484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B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18A9BD-55A4-954A-9D75-0213B2DD67AA}"/>
              </a:ext>
            </a:extLst>
          </p:cNvPr>
          <p:cNvSpPr txBox="1"/>
          <p:nvPr/>
        </p:nvSpPr>
        <p:spPr>
          <a:xfrm>
            <a:off x="10595134" y="76904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Jaeger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FC9644-ABF4-6644-93FF-FC69241B5698}"/>
              </a:ext>
            </a:extLst>
          </p:cNvPr>
          <p:cNvCxnSpPr>
            <a:cxnSpLocks/>
          </p:cNvCxnSpPr>
          <p:nvPr/>
        </p:nvCxnSpPr>
        <p:spPr>
          <a:xfrm>
            <a:off x="10689575" y="1030658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7AACD56C-58FF-E340-939B-1EA22372D6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5747" y="769048"/>
            <a:ext cx="439387" cy="410095"/>
          </a:xfrm>
          <a:prstGeom prst="ellipse">
            <a:avLst/>
          </a:prstGeom>
        </p:spPr>
      </p:pic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D35DA0D-B229-9649-A07C-E99EEC1D963F}"/>
              </a:ext>
            </a:extLst>
          </p:cNvPr>
          <p:cNvSpPr/>
          <p:nvPr/>
        </p:nvSpPr>
        <p:spPr>
          <a:xfrm>
            <a:off x="10155747" y="1373274"/>
            <a:ext cx="1339303" cy="484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BR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C2FF44-35ED-2349-B6DF-B3763DA5E03F}"/>
              </a:ext>
            </a:extLst>
          </p:cNvPr>
          <p:cNvSpPr txBox="1"/>
          <p:nvPr/>
        </p:nvSpPr>
        <p:spPr>
          <a:xfrm>
            <a:off x="10595134" y="1435570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Prometheus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03B46B7-4F2D-8E48-B765-EA9B47843386}"/>
              </a:ext>
            </a:extLst>
          </p:cNvPr>
          <p:cNvCxnSpPr>
            <a:cxnSpLocks/>
          </p:cNvCxnSpPr>
          <p:nvPr/>
        </p:nvCxnSpPr>
        <p:spPr>
          <a:xfrm>
            <a:off x="10689575" y="1697180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>
            <a:extLst>
              <a:ext uri="{FF2B5EF4-FFF2-40B4-BE49-F238E27FC236}">
                <a16:creationId xmlns:a16="http://schemas.microsoft.com/office/drawing/2014/main" id="{58FE0277-B648-5748-AA56-F0936D7C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830" y="1432012"/>
            <a:ext cx="341222" cy="3383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9B1B195-7CEA-6041-8B82-5848FC22A6EC}"/>
              </a:ext>
            </a:extLst>
          </p:cNvPr>
          <p:cNvSpPr/>
          <p:nvPr/>
        </p:nvSpPr>
        <p:spPr>
          <a:xfrm>
            <a:off x="10143263" y="2038599"/>
            <a:ext cx="1339303" cy="484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BR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3E2F0B-902F-7542-9E8E-54AAE1BAAC0A}"/>
              </a:ext>
            </a:extLst>
          </p:cNvPr>
          <p:cNvSpPr txBox="1"/>
          <p:nvPr/>
        </p:nvSpPr>
        <p:spPr>
          <a:xfrm>
            <a:off x="10582650" y="210089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Grafana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DD9F93-00EF-3842-BD02-2E68FE54641E}"/>
              </a:ext>
            </a:extLst>
          </p:cNvPr>
          <p:cNvCxnSpPr>
            <a:cxnSpLocks/>
          </p:cNvCxnSpPr>
          <p:nvPr/>
        </p:nvCxnSpPr>
        <p:spPr>
          <a:xfrm>
            <a:off x="10677091" y="2362505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0" name="Picture 18" descr="garbage, grafana icons">
            <a:extLst>
              <a:ext uri="{FF2B5EF4-FFF2-40B4-BE49-F238E27FC236}">
                <a16:creationId xmlns:a16="http://schemas.microsoft.com/office/drawing/2014/main" id="{92052704-4E6A-4745-9BBD-9125ABD6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130" y="2082711"/>
            <a:ext cx="330922" cy="33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F77555D-210D-A748-9905-CE870BEEAC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05692" y="1175658"/>
            <a:ext cx="1377541" cy="1373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ADEBB46-2579-D24A-AFD0-467584F650B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505691" y="1814946"/>
            <a:ext cx="1377542" cy="734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FE7222F-0AA3-DA45-80EC-EE81C0AD2A3B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505691" y="2454234"/>
            <a:ext cx="1377542" cy="95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6C57821-F8CB-884E-873A-D0FA012197FA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2505691" y="2549235"/>
            <a:ext cx="1377542" cy="5442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E0067E99-3450-644D-B0A3-539C8E427FBE}"/>
              </a:ext>
            </a:extLst>
          </p:cNvPr>
          <p:cNvCxnSpPr>
            <a:cxnSpLocks/>
            <a:stCxn id="5" idx="1"/>
            <a:endCxn id="35" idx="1"/>
          </p:cNvCxnSpPr>
          <p:nvPr/>
        </p:nvCxnSpPr>
        <p:spPr>
          <a:xfrm rot="10800000" flipH="1">
            <a:off x="3883233" y="2041749"/>
            <a:ext cx="1424358" cy="507487"/>
          </a:xfrm>
          <a:prstGeom prst="bentConnector3">
            <a:avLst>
              <a:gd name="adj1" fmla="val 40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4DC8DD60-D1FE-8145-98D5-3153FB93A91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7462866" y="2824649"/>
            <a:ext cx="970897" cy="420071"/>
          </a:xfrm>
          <a:prstGeom prst="bentConnector4">
            <a:avLst>
              <a:gd name="adj1" fmla="val 10"/>
              <a:gd name="adj2" fmla="val 413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FFA97A9-BBEC-6949-95EF-C160A824458B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8144858" y="949107"/>
            <a:ext cx="1984794" cy="1588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EF753E9-7D81-5E42-B9FF-994CB2CAA048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 flipV="1">
            <a:off x="8158350" y="1615629"/>
            <a:ext cx="1997397" cy="933606"/>
          </a:xfrm>
          <a:prstGeom prst="bentConnector3">
            <a:avLst>
              <a:gd name="adj1" fmla="val 494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05542EE9-A87A-FE4C-8A4C-060810D47DF2}"/>
              </a:ext>
            </a:extLst>
          </p:cNvPr>
          <p:cNvCxnSpPr>
            <a:cxnSpLocks/>
            <a:stCxn id="5" idx="3"/>
            <a:endCxn id="73" idx="1"/>
          </p:cNvCxnSpPr>
          <p:nvPr/>
        </p:nvCxnSpPr>
        <p:spPr>
          <a:xfrm flipV="1">
            <a:off x="8158350" y="2280954"/>
            <a:ext cx="1984913" cy="268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DA0F281-B2AB-5746-B93B-08F3B286F49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5249858" y="2215636"/>
            <a:ext cx="265526" cy="1091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390439D7-9640-0E47-8248-F999825803F3}"/>
              </a:ext>
            </a:extLst>
          </p:cNvPr>
          <p:cNvSpPr/>
          <p:nvPr/>
        </p:nvSpPr>
        <p:spPr>
          <a:xfrm>
            <a:off x="3882118" y="5559338"/>
            <a:ext cx="7334895" cy="484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Backend 2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144F4CA3-3306-0347-9F22-3EDCD153C31D}"/>
              </a:ext>
            </a:extLst>
          </p:cNvPr>
          <p:cNvSpPr/>
          <p:nvPr/>
        </p:nvSpPr>
        <p:spPr>
          <a:xfrm>
            <a:off x="3890880" y="6163517"/>
            <a:ext cx="7334895" cy="484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Backend 3</a:t>
            </a:r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034699B8-D559-BA4E-B33D-FEA6A46CB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5" t="16977" r="17717" b="15669"/>
          <a:stretch/>
        </p:blipFill>
        <p:spPr bwMode="auto">
          <a:xfrm>
            <a:off x="3958561" y="4934265"/>
            <a:ext cx="410276" cy="4319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0">
            <a:extLst>
              <a:ext uri="{FF2B5EF4-FFF2-40B4-BE49-F238E27FC236}">
                <a16:creationId xmlns:a16="http://schemas.microsoft.com/office/drawing/2014/main" id="{41CCE53E-63A0-2F41-AC57-EA357378D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5" t="16977" r="17717" b="15669"/>
          <a:stretch/>
        </p:blipFill>
        <p:spPr bwMode="auto">
          <a:xfrm>
            <a:off x="3958561" y="5585729"/>
            <a:ext cx="410276" cy="4319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0">
            <a:extLst>
              <a:ext uri="{FF2B5EF4-FFF2-40B4-BE49-F238E27FC236}">
                <a16:creationId xmlns:a16="http://schemas.microsoft.com/office/drawing/2014/main" id="{7FB7284D-E866-674B-BFF6-0C54D591C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5" t="16977" r="17717" b="15669"/>
          <a:stretch/>
        </p:blipFill>
        <p:spPr bwMode="auto">
          <a:xfrm>
            <a:off x="3958561" y="6178262"/>
            <a:ext cx="410276" cy="4319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6742E4A8-1570-E749-A03F-FE5A392401C9}"/>
              </a:ext>
            </a:extLst>
          </p:cNvPr>
          <p:cNvSpPr/>
          <p:nvPr/>
        </p:nvSpPr>
        <p:spPr>
          <a:xfrm>
            <a:off x="8217733" y="5001940"/>
            <a:ext cx="1997397" cy="274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Otel agent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C95EAF02-CC6C-204B-A1F3-052C96CA03EC}"/>
              </a:ext>
            </a:extLst>
          </p:cNvPr>
          <p:cNvSpPr/>
          <p:nvPr/>
        </p:nvSpPr>
        <p:spPr>
          <a:xfrm>
            <a:off x="8217733" y="5664586"/>
            <a:ext cx="1997397" cy="274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Otel agent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BA60158A-B0C3-0B41-92BC-9888D88ABD4B}"/>
              </a:ext>
            </a:extLst>
          </p:cNvPr>
          <p:cNvSpPr/>
          <p:nvPr/>
        </p:nvSpPr>
        <p:spPr>
          <a:xfrm>
            <a:off x="8217733" y="6268765"/>
            <a:ext cx="1997397" cy="274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Otel agent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69FC4505-9D65-9042-B021-B714C1B91528}"/>
              </a:ext>
            </a:extLst>
          </p:cNvPr>
          <p:cNvCxnSpPr>
            <a:stCxn id="155" idx="1"/>
            <a:endCxn id="5" idx="2"/>
          </p:cNvCxnSpPr>
          <p:nvPr/>
        </p:nvCxnSpPr>
        <p:spPr>
          <a:xfrm rot="10800000">
            <a:off x="6020793" y="4413662"/>
            <a:ext cx="2196941" cy="725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BFFF0586-D429-0740-8958-1817199AC50E}"/>
              </a:ext>
            </a:extLst>
          </p:cNvPr>
          <p:cNvCxnSpPr>
            <a:cxnSpLocks/>
            <a:stCxn id="156" idx="1"/>
            <a:endCxn id="5" idx="2"/>
          </p:cNvCxnSpPr>
          <p:nvPr/>
        </p:nvCxnSpPr>
        <p:spPr>
          <a:xfrm rot="10800000">
            <a:off x="6020793" y="4413662"/>
            <a:ext cx="2196941" cy="1388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83D1F7D6-03E5-F642-B7A5-B09D1646B2D1}"/>
              </a:ext>
            </a:extLst>
          </p:cNvPr>
          <p:cNvCxnSpPr>
            <a:cxnSpLocks/>
            <a:stCxn id="157" idx="1"/>
            <a:endCxn id="5" idx="2"/>
          </p:cNvCxnSpPr>
          <p:nvPr/>
        </p:nvCxnSpPr>
        <p:spPr>
          <a:xfrm rot="10800000">
            <a:off x="6020793" y="4413661"/>
            <a:ext cx="2196941" cy="1992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3BE717-16AF-AC61-275C-FBDE3BC126C0}"/>
              </a:ext>
            </a:extLst>
          </p:cNvPr>
          <p:cNvSpPr/>
          <p:nvPr/>
        </p:nvSpPr>
        <p:spPr>
          <a:xfrm>
            <a:off x="10158197" y="2705577"/>
            <a:ext cx="1339303" cy="484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B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E05FF-0192-03C3-D0FC-066DFDC786F6}"/>
              </a:ext>
            </a:extLst>
          </p:cNvPr>
          <p:cNvSpPr txBox="1"/>
          <p:nvPr/>
        </p:nvSpPr>
        <p:spPr>
          <a:xfrm>
            <a:off x="10566054" y="2767873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sz="1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55E34A-3CB4-4752-E1B1-3F33C0925DAC}"/>
              </a:ext>
            </a:extLst>
          </p:cNvPr>
          <p:cNvCxnSpPr>
            <a:cxnSpLocks/>
          </p:cNvCxnSpPr>
          <p:nvPr/>
        </p:nvCxnSpPr>
        <p:spPr>
          <a:xfrm>
            <a:off x="10660495" y="3029483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egración de Zipkin Tracing con Instana | IBM">
            <a:extLst>
              <a:ext uri="{FF2B5EF4-FFF2-40B4-BE49-F238E27FC236}">
                <a16:creationId xmlns:a16="http://schemas.microsoft.com/office/drawing/2014/main" id="{DE9880BB-0F18-DBEC-3439-664184CA3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18" y="2658874"/>
            <a:ext cx="725767" cy="5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42649F-441A-9DD5-0919-CF2BD6307812}"/>
              </a:ext>
            </a:extLst>
          </p:cNvPr>
          <p:cNvSpPr txBox="1"/>
          <p:nvPr/>
        </p:nvSpPr>
        <p:spPr>
          <a:xfrm>
            <a:off x="10595134" y="2755080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Zipkin</a:t>
            </a:r>
            <a:endParaRPr lang="en-BR" sz="1100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D5A1C6C-406B-2CAA-17A0-71F217376B48}"/>
              </a:ext>
            </a:extLst>
          </p:cNvPr>
          <p:cNvCxnSpPr>
            <a:cxnSpLocks/>
          </p:cNvCxnSpPr>
          <p:nvPr/>
        </p:nvCxnSpPr>
        <p:spPr>
          <a:xfrm>
            <a:off x="8155422" y="2544554"/>
            <a:ext cx="2000325" cy="388051"/>
          </a:xfrm>
          <a:prstGeom prst="bentConnector3">
            <a:avLst>
              <a:gd name="adj1" fmla="val 494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c3ba50a-93e8-411f-aceb-87183474575f}" enabled="1" method="Standar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43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Roversi</dc:creator>
  <cp:lastModifiedBy>Roversi, Gustavo</cp:lastModifiedBy>
  <cp:revision>4</cp:revision>
  <dcterms:created xsi:type="dcterms:W3CDTF">2021-12-07T15:08:10Z</dcterms:created>
  <dcterms:modified xsi:type="dcterms:W3CDTF">2023-10-24T19:54:01Z</dcterms:modified>
</cp:coreProperties>
</file>