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4" r:id="rId6"/>
    <p:sldId id="257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4678"/>
  </p:normalViewPr>
  <p:slideViewPr>
    <p:cSldViewPr snapToGrid="0" snapToObjects="1">
      <p:cViewPr varScale="1">
        <p:scale>
          <a:sx n="86" d="100"/>
          <a:sy n="86" d="100"/>
        </p:scale>
        <p:origin x="2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F20-4B04-BE46-A5BB-600AF8E8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0CD6-612F-D549-9D8B-E531907A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C89D-8DB1-554F-9724-CC6B76B3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5FEC-F428-4B41-AE4E-B2506075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4736-89BF-3B49-B793-566C17DE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59B-D8F9-BE40-B86D-8AB61D0A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35A87-7BCF-D646-B24F-53560CC7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E1EE-388F-8C4B-AD2C-AB5BDA31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81C4-6D44-0343-8933-91822A5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7A78-27A3-C342-9874-7EE2B249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3E103-330E-EF45-8769-712BC8DBF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88DDB-6C4B-B943-A28E-C58B6A44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77B5-A15D-6F41-A954-C9599FA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BCD8-F777-5F4D-82EE-CE1FE993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3B1D-9549-4847-A990-B38D4E2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4B84-5894-8741-8A77-6750AF49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AB2C-A197-A349-9C16-2D1F75A6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2B53-7CAC-994F-A7AF-8FE4BEFD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A9C6-C1C9-3140-B1E3-045A4303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100E-BE93-6D4D-8F66-A77FF533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DED0-53E9-8249-ABDB-572E93F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6F0A-6A22-E342-83CB-34243A66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BD44-3DAA-2D4A-B16E-A541E25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46E-E4B9-E74F-A561-6D3E8C1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F45B-9F5E-684F-B5C0-A535431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F30F-EFC3-6544-A8B1-2E4DD21A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E0CF-2076-9E4C-A619-C08AA64D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DA2BF-814C-3549-A9A4-D8B5F39B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6299-6A83-E947-8FA3-A5C8439D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4141-C0C2-074E-B4E2-90788518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9008-8634-1644-971E-6D260C44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D690-1441-FD44-91E2-3F8421B7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7A32-BD8F-B444-A3CF-636047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76836-6EF1-5245-8FC5-499CFC59C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2192F-E928-DC42-9758-F1107F6F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E5707-9562-0144-891B-D29A3556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6C36A-F0CE-D84E-BC7A-AC91C1A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C482D-FA88-BD42-9451-8093DF3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B1FA4-3FFD-EF4A-B753-6D93D0FD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3F8C-17E7-574C-9AC7-7D4319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F0BE5-C234-AD43-8118-9B85A3B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4A2C-4040-F54E-AAED-00395772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1636-25FC-894C-A595-74DEEDE0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4D767-86A5-9142-A17F-6A6352E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4318-FA8D-8344-BDB0-E5341639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2BB1-6EE1-EE49-B7A8-BE776A46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958E-101C-A345-9D91-C3C207FF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DA24-C0FE-CF42-BA46-917FDD55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4D255-5139-164B-BD51-4102B2C2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ADE4-706A-C04C-9B42-AA14F2C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2E14-9499-6940-8887-6726835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D0FC-4177-A647-99DD-68CB0CB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708D-C9EE-D04E-9746-BAFB179C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B51AC-E646-CE4E-82CE-3CC9517D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1AA6-EDA7-434A-B6C3-B3234501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0A07-053B-934E-BFCB-8E2FCA4A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8B76-8CFD-BE45-8F5F-6471AEDA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0B2E6-5F31-F84F-BF5B-F8A2A311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5CE1D-1DB6-ED45-8807-29C5338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9F58-9B12-9A4A-997A-4985EA35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6578-D013-8249-8287-92D6C25F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68DC-F18C-7B46-9A10-0279A0629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6FD5-F919-954F-9044-42BFC6F83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EE4F-4786-6643-AB43-F6C5B342E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D11BBC-E032-5D42-8B20-53800ED8DF9A}"/>
              </a:ext>
            </a:extLst>
          </p:cNvPr>
          <p:cNvGrpSpPr/>
          <p:nvPr/>
        </p:nvGrpSpPr>
        <p:grpSpPr>
          <a:xfrm>
            <a:off x="2522862" y="228600"/>
            <a:ext cx="6400800" cy="6400800"/>
            <a:chOff x="2522862" y="228600"/>
            <a:chExt cx="6400800" cy="6400800"/>
          </a:xfrm>
          <a:noFill/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497CD4-A85B-8843-BA85-321123962B04}"/>
                </a:ext>
              </a:extLst>
            </p:cNvPr>
            <p:cNvSpPr/>
            <p:nvPr/>
          </p:nvSpPr>
          <p:spPr>
            <a:xfrm>
              <a:off x="2522862" y="228600"/>
              <a:ext cx="6400800" cy="640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1417742-7B7B-6D4F-B599-20DD6A515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429" l="0" r="9970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12464" y="354142"/>
              <a:ext cx="6021596" cy="614971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145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9A6DB6-10CF-DD46-8563-352547F29B75}"/>
              </a:ext>
            </a:extLst>
          </p:cNvPr>
          <p:cNvGrpSpPr/>
          <p:nvPr/>
        </p:nvGrpSpPr>
        <p:grpSpPr>
          <a:xfrm>
            <a:off x="2867636" y="242886"/>
            <a:ext cx="6400800" cy="6400800"/>
            <a:chOff x="2867636" y="242886"/>
            <a:chExt cx="6400800" cy="6400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2C0A78-F29B-0946-849C-3EFC6B65384B}"/>
                </a:ext>
              </a:extLst>
            </p:cNvPr>
            <p:cNvSpPr/>
            <p:nvPr/>
          </p:nvSpPr>
          <p:spPr>
            <a:xfrm>
              <a:off x="2867636" y="242886"/>
              <a:ext cx="6400800" cy="640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68ABDA-9BD7-DE45-80BE-336A52AD5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718" l="641" r="9935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4558" y="419808"/>
              <a:ext cx="6046956" cy="604695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246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4444D9-4782-FF4A-9FC0-CC2A80D7A93D}"/>
              </a:ext>
            </a:extLst>
          </p:cNvPr>
          <p:cNvSpPr/>
          <p:nvPr/>
        </p:nvSpPr>
        <p:spPr>
          <a:xfrm>
            <a:off x="2867636" y="242886"/>
            <a:ext cx="6400800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B233A-3D71-A04A-BCC6-96C80F97B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2874" r="94253"/>
                    </a14:imgEffect>
                  </a14:imgLayer>
                </a14:imgProps>
              </a:ext>
            </a:extLst>
          </a:blip>
          <a:srcRect l="3599" r="5901"/>
          <a:stretch/>
        </p:blipFill>
        <p:spPr>
          <a:xfrm>
            <a:off x="2895359" y="944945"/>
            <a:ext cx="6345354" cy="4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D57B54-E8A5-C14C-B098-6881A39670AC}"/>
              </a:ext>
            </a:extLst>
          </p:cNvPr>
          <p:cNvGrpSpPr/>
          <p:nvPr/>
        </p:nvGrpSpPr>
        <p:grpSpPr>
          <a:xfrm>
            <a:off x="2867636" y="242886"/>
            <a:ext cx="6400800" cy="6400800"/>
            <a:chOff x="2867636" y="242886"/>
            <a:chExt cx="6400800" cy="64008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EB4383-36B4-304A-80EB-D1F63417D8C7}"/>
                </a:ext>
              </a:extLst>
            </p:cNvPr>
            <p:cNvSpPr/>
            <p:nvPr/>
          </p:nvSpPr>
          <p:spPr>
            <a:xfrm>
              <a:off x="2867636" y="242886"/>
              <a:ext cx="6400800" cy="640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AAB139-D36E-714D-9CB5-CAC71D4A0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30" b="98305" l="0" r="100000"/>
                      </a14:imgEffect>
                    </a14:imgLayer>
                  </a14:imgProps>
                </a:ext>
              </a:extLst>
            </a:blip>
            <a:srcRect t="1358" b="2155"/>
            <a:stretch/>
          </p:blipFill>
          <p:spPr>
            <a:xfrm>
              <a:off x="4340433" y="337563"/>
              <a:ext cx="3455205" cy="621144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315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592BBE-FF35-4041-AEC6-1CE03A696878}"/>
              </a:ext>
            </a:extLst>
          </p:cNvPr>
          <p:cNvGrpSpPr/>
          <p:nvPr/>
        </p:nvGrpSpPr>
        <p:grpSpPr>
          <a:xfrm>
            <a:off x="2867636" y="242886"/>
            <a:ext cx="6400800" cy="6400800"/>
            <a:chOff x="2867636" y="242886"/>
            <a:chExt cx="6400800" cy="6400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76DEE9-1130-D646-A34C-0B34440E9C06}"/>
                </a:ext>
              </a:extLst>
            </p:cNvPr>
            <p:cNvSpPr/>
            <p:nvPr/>
          </p:nvSpPr>
          <p:spPr>
            <a:xfrm>
              <a:off x="2867636" y="242886"/>
              <a:ext cx="6400800" cy="640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456FF4E0-35A9-D443-BFB1-B991E7714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2" b="93346" l="10000" r="90000">
                          <a14:foregroundMark x1="19375" y1="51571" x2="19375" y2="51571"/>
                          <a14:foregroundMark x1="19531" y1="50462" x2="19531" y2="50462"/>
                          <a14:foregroundMark x1="19688" y1="49723" x2="19688" y2="49723"/>
                          <a14:backgroundMark x1="27500" y1="84843" x2="27500" y2="84843"/>
                          <a14:backgroundMark x1="42031" y1="88725" x2="42031" y2="88725"/>
                          <a14:backgroundMark x1="47031" y1="89834" x2="47031" y2="89834"/>
                          <a14:backgroundMark x1="56094" y1="87985" x2="56094" y2="87985"/>
                          <a14:backgroundMark x1="42344" y1="88170" x2="42344" y2="88170"/>
                          <a14:backgroundMark x1="17344" y1="78373" x2="17344" y2="78373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l="9504" t="13683" r="20395" b="7884"/>
            <a:stretch/>
          </p:blipFill>
          <p:spPr>
            <a:xfrm>
              <a:off x="2987557" y="535194"/>
              <a:ext cx="6160958" cy="581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8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E0CE3-8B45-0E44-BF43-66165DD59A7D}"/>
              </a:ext>
            </a:extLst>
          </p:cNvPr>
          <p:cNvSpPr/>
          <p:nvPr/>
        </p:nvSpPr>
        <p:spPr>
          <a:xfrm>
            <a:off x="2522862" y="228600"/>
            <a:ext cx="6400800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004D8-9651-5A43-B94E-0B8FA575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6253" t="4827"/>
          <a:stretch/>
        </p:blipFill>
        <p:spPr>
          <a:xfrm>
            <a:off x="3062603" y="489522"/>
            <a:ext cx="5321317" cy="58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2C5A0-69A6-4142-B88A-75D0AB6BC948}"/>
              </a:ext>
            </a:extLst>
          </p:cNvPr>
          <p:cNvSpPr/>
          <p:nvPr/>
        </p:nvSpPr>
        <p:spPr>
          <a:xfrm>
            <a:off x="2867636" y="242886"/>
            <a:ext cx="6400800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0F09F-85E0-E847-954D-1BA19C3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6" y="1256718"/>
            <a:ext cx="6418634" cy="43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4F594D-BDCF-5F40-AD95-11BCDE10C836}"/>
              </a:ext>
            </a:extLst>
          </p:cNvPr>
          <p:cNvSpPr/>
          <p:nvPr/>
        </p:nvSpPr>
        <p:spPr>
          <a:xfrm>
            <a:off x="2867636" y="242886"/>
            <a:ext cx="6400800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108B2-DE9D-F549-A2DF-DE1583FCB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11080" t="4966" r="9238" b="2534"/>
          <a:stretch/>
        </p:blipFill>
        <p:spPr>
          <a:xfrm>
            <a:off x="3211882" y="358978"/>
            <a:ext cx="5712308" cy="61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1E17-F391-1147-8DDD-4F73068C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32794-3C80-8047-87FC-68110B30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2" b="93346" l="10000" r="90000">
                        <a14:foregroundMark x1="19375" y1="51571" x2="19375" y2="51571"/>
                        <a14:foregroundMark x1="19531" y1="50462" x2="19531" y2="50462"/>
                        <a14:foregroundMark x1="19688" y1="49723" x2="19688" y2="49723"/>
                        <a14:backgroundMark x1="27500" y1="84843" x2="27500" y2="84843"/>
                        <a14:backgroundMark x1="42031" y1="88725" x2="42031" y2="88725"/>
                        <a14:backgroundMark x1="47031" y1="89834" x2="47031" y2="89834"/>
                        <a14:backgroundMark x1="56094" y1="87985" x2="56094" y2="87985"/>
                        <a14:backgroundMark x1="42344" y1="88170" x2="42344" y2="88170"/>
                        <a14:backgroundMark x1="17344" y1="78373" x2="17344" y2="7837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2903" y="-374204"/>
            <a:ext cx="8788640" cy="741541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F33A1-0EBC-DA48-8FB0-7B90B72FE6FA}"/>
              </a:ext>
            </a:extLst>
          </p:cNvPr>
          <p:cNvSpPr/>
          <p:nvPr/>
        </p:nvSpPr>
        <p:spPr>
          <a:xfrm>
            <a:off x="2522862" y="228600"/>
            <a:ext cx="640080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0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Groves Dixon</cp:lastModifiedBy>
  <cp:revision>19</cp:revision>
  <dcterms:created xsi:type="dcterms:W3CDTF">2019-07-03T21:27:57Z</dcterms:created>
  <dcterms:modified xsi:type="dcterms:W3CDTF">2020-03-18T22:01:27Z</dcterms:modified>
</cp:coreProperties>
</file>