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/>
    <p:restoredTop sz="94656"/>
  </p:normalViewPr>
  <p:slideViewPr>
    <p:cSldViewPr snapToGrid="0" snapToObjects="1">
      <p:cViewPr varScale="1">
        <p:scale>
          <a:sx n="61" d="100"/>
          <a:sy n="61" d="100"/>
        </p:scale>
        <p:origin x="224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3F20-4B04-BE46-A5BB-600AF8E8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30CD6-612F-D549-9D8B-E531907A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C89D-8DB1-554F-9724-CC6B76B3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5FEC-F428-4B41-AE4E-B2506075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4736-89BF-3B49-B793-566C17DE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59B-D8F9-BE40-B86D-8AB61D0A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35A87-7BCF-D646-B24F-53560CC76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E1EE-388F-8C4B-AD2C-AB5BDA31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81C4-6D44-0343-8933-91822A5C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7A78-27A3-C342-9874-7EE2B249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3E103-330E-EF45-8769-712BC8DBF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88DDB-6C4B-B943-A28E-C58B6A44B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77B5-A15D-6F41-A954-C9599FA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BCD8-F777-5F4D-82EE-CE1FE993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3B1D-9549-4847-A990-B38D4E2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4B84-5894-8741-8A77-6750AF49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AB2C-A197-A349-9C16-2D1F75A6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2B53-7CAC-994F-A7AF-8FE4BEFD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A9C6-C1C9-3140-B1E3-045A4303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100E-BE93-6D4D-8F66-A77FF533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DED0-53E9-8249-ABDB-572E93F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6F0A-6A22-E342-83CB-34243A66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3BD44-3DAA-2D4A-B16E-A541E25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A46E-E4B9-E74F-A561-6D3E8C1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F45B-9F5E-684F-B5C0-A535431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F30F-EFC3-6544-A8B1-2E4DD21A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E0CF-2076-9E4C-A619-C08AA64D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DA2BF-814C-3549-A9A4-D8B5F39B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6299-6A83-E947-8FA3-A5C8439D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4141-C0C2-074E-B4E2-90788518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9008-8634-1644-971E-6D260C44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D690-1441-FD44-91E2-3F8421B7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7A32-BD8F-B444-A3CF-636047AA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76836-6EF1-5245-8FC5-499CFC59C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2192F-E928-DC42-9758-F1107F6F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E5707-9562-0144-891B-D29A3556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6C36A-F0CE-D84E-BC7A-AC91C1AE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C482D-FA88-BD42-9451-8093DF3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B1FA4-3FFD-EF4A-B753-6D93D0FD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3F8C-17E7-574C-9AC7-7D4319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F0BE5-C234-AD43-8118-9B85A3B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4A2C-4040-F54E-AAED-00395772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1636-25FC-894C-A595-74DEEDE0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4D767-86A5-9142-A17F-6A6352EE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4318-FA8D-8344-BDB0-E5341639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2BB1-6EE1-EE49-B7A8-BE776A46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958E-101C-A345-9D91-C3C207FF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DA24-C0FE-CF42-BA46-917FDD55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4D255-5139-164B-BD51-4102B2C2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ADE4-706A-C04C-9B42-AA14F2C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2E14-9499-6940-8887-6726835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D0FC-4177-A647-99DD-68CB0CBC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0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708D-C9EE-D04E-9746-BAFB179C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B51AC-E646-CE4E-82CE-3CC9517D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31AA6-EDA7-434A-B6C3-B3234501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0A07-053B-934E-BFCB-8E2FCA4A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8B76-8CFD-BE45-8F5F-6471AEDA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0B2E6-5F31-F84F-BF5B-F8A2A311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5CE1D-1DB6-ED45-8807-29C5338B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9F58-9B12-9A4A-997A-4985EA35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6578-D013-8249-8287-92D6C25F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68DC-F18C-7B46-9A10-0279A0629CE7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6FD5-F919-954F-9044-42BFC6F83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EE4F-4786-6643-AB43-F6C5B342E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3A09-EEC2-4549-8221-DFB36872A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913B24-FFA0-D34E-A458-3D78C5DC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9" t="3405" r="22139" b="3239"/>
          <a:stretch/>
        </p:blipFill>
        <p:spPr>
          <a:xfrm>
            <a:off x="4584824" y="723013"/>
            <a:ext cx="3427291" cy="57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A6E7E1-1906-1B41-8799-21F7B6BDF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57" l="328" r="100000"/>
                    </a14:imgEffect>
                  </a14:imgLayer>
                </a14:imgProps>
              </a:ext>
            </a:extLst>
          </a:blip>
          <a:srcRect b="6480"/>
          <a:stretch/>
        </p:blipFill>
        <p:spPr>
          <a:xfrm>
            <a:off x="3035480" y="693049"/>
            <a:ext cx="6400800" cy="55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B5D03-12E4-F34E-8366-CFE557EE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18" l="11636" r="89273"/>
                    </a14:imgEffect>
                  </a14:imgLayer>
                </a14:imgProps>
              </a:ext>
            </a:extLst>
          </a:blip>
          <a:srcRect l="13551" r="9731"/>
          <a:stretch/>
        </p:blipFill>
        <p:spPr>
          <a:xfrm>
            <a:off x="3035480" y="764790"/>
            <a:ext cx="6400800" cy="53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1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C6BAB2-16D2-3D4A-AD48-94E60E23E808}"/>
              </a:ext>
            </a:extLst>
          </p:cNvPr>
          <p:cNvSpPr/>
          <p:nvPr/>
        </p:nvSpPr>
        <p:spPr>
          <a:xfrm>
            <a:off x="2990695" y="228600"/>
            <a:ext cx="6400800" cy="640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Groves Dixon</cp:lastModifiedBy>
  <cp:revision>24</cp:revision>
  <dcterms:created xsi:type="dcterms:W3CDTF">2019-07-03T21:27:57Z</dcterms:created>
  <dcterms:modified xsi:type="dcterms:W3CDTF">2020-04-14T21:34:00Z</dcterms:modified>
</cp:coreProperties>
</file>