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Open Sans Extra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sario" panose="020B0604020202020204" charset="0"/>
      <p:regular r:id="rId16"/>
    </p:embeddedFont>
    <p:embeddedFont>
      <p:font typeface="Sunday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31.svg"/><Relationship Id="rId7" Type="http://schemas.openxmlformats.org/officeDocument/2006/relationships/image" Target="../media/image27.svg"/><Relationship Id="rId12" Type="http://schemas.openxmlformats.org/officeDocument/2006/relationships/image" Target="../media/image20.pn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35.svg"/><Relationship Id="rId1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3" Type="http://schemas.openxmlformats.org/officeDocument/2006/relationships/image" Target="../media/image2.svg"/><Relationship Id="rId7" Type="http://schemas.openxmlformats.org/officeDocument/2006/relationships/image" Target="../media/image47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9.svg"/><Relationship Id="rId5" Type="http://schemas.openxmlformats.org/officeDocument/2006/relationships/image" Target="../media/image45.sv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9.svg"/><Relationship Id="rId3" Type="http://schemas.openxmlformats.org/officeDocument/2006/relationships/image" Target="../media/image53.svg"/><Relationship Id="rId7" Type="http://schemas.openxmlformats.org/officeDocument/2006/relationships/image" Target="../media/image51.svg"/><Relationship Id="rId12" Type="http://schemas.openxmlformats.org/officeDocument/2006/relationships/image" Target="../media/image15.png"/><Relationship Id="rId17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7.svg"/><Relationship Id="rId5" Type="http://schemas.openxmlformats.org/officeDocument/2006/relationships/image" Target="../media/image45.svg"/><Relationship Id="rId15" Type="http://schemas.openxmlformats.org/officeDocument/2006/relationships/image" Target="../media/image6.sv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2267834" y="0"/>
            <a:ext cx="6020166" cy="2714547"/>
          </a:xfrm>
          <a:custGeom>
            <a:avLst/>
            <a:gdLst/>
            <a:ahLst/>
            <a:cxnLst/>
            <a:rect l="l" t="t" r="r" b="b"/>
            <a:pathLst>
              <a:path w="6020166" h="2714547">
                <a:moveTo>
                  <a:pt x="0" y="2714547"/>
                </a:moveTo>
                <a:lnTo>
                  <a:pt x="6020166" y="2714547"/>
                </a:lnTo>
                <a:lnTo>
                  <a:pt x="6020166" y="0"/>
                </a:lnTo>
                <a:lnTo>
                  <a:pt x="0" y="0"/>
                </a:lnTo>
                <a:lnTo>
                  <a:pt x="0" y="271454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46277" y="7704836"/>
            <a:ext cx="7732172" cy="3106927"/>
          </a:xfrm>
          <a:custGeom>
            <a:avLst/>
            <a:gdLst/>
            <a:ahLst/>
            <a:cxnLst/>
            <a:rect l="l" t="t" r="r" b="b"/>
            <a:pathLst>
              <a:path w="7732172" h="3106927">
                <a:moveTo>
                  <a:pt x="7732173" y="0"/>
                </a:moveTo>
                <a:lnTo>
                  <a:pt x="0" y="0"/>
                </a:lnTo>
                <a:lnTo>
                  <a:pt x="0" y="3106928"/>
                </a:lnTo>
                <a:lnTo>
                  <a:pt x="7732173" y="3106928"/>
                </a:lnTo>
                <a:lnTo>
                  <a:pt x="77321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88165" y="-1044642"/>
            <a:ext cx="3001583" cy="3004662"/>
          </a:xfrm>
          <a:custGeom>
            <a:avLst/>
            <a:gdLst/>
            <a:ahLst/>
            <a:cxnLst/>
            <a:rect l="l" t="t" r="r" b="b"/>
            <a:pathLst>
              <a:path w="3001583" h="3004662">
                <a:moveTo>
                  <a:pt x="0" y="0"/>
                </a:moveTo>
                <a:lnTo>
                  <a:pt x="3001584" y="0"/>
                </a:lnTo>
                <a:lnTo>
                  <a:pt x="3001584" y="3004662"/>
                </a:lnTo>
                <a:lnTo>
                  <a:pt x="0" y="3004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881251" y="7447116"/>
            <a:ext cx="3060897" cy="2992284"/>
          </a:xfrm>
          <a:custGeom>
            <a:avLst/>
            <a:gdLst/>
            <a:ahLst/>
            <a:cxnLst/>
            <a:rect l="l" t="t" r="r" b="b"/>
            <a:pathLst>
              <a:path w="3060897" h="2992284">
                <a:moveTo>
                  <a:pt x="0" y="0"/>
                </a:moveTo>
                <a:lnTo>
                  <a:pt x="3060898" y="0"/>
                </a:lnTo>
                <a:lnTo>
                  <a:pt x="3060898" y="2992284"/>
                </a:lnTo>
                <a:lnTo>
                  <a:pt x="0" y="2992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28851" y="7294716"/>
            <a:ext cx="3060897" cy="2992284"/>
          </a:xfrm>
          <a:custGeom>
            <a:avLst/>
            <a:gdLst/>
            <a:ahLst/>
            <a:cxnLst/>
            <a:rect l="l" t="t" r="r" b="b"/>
            <a:pathLst>
              <a:path w="3060897" h="2992284">
                <a:moveTo>
                  <a:pt x="0" y="0"/>
                </a:moveTo>
                <a:lnTo>
                  <a:pt x="3060898" y="0"/>
                </a:lnTo>
                <a:lnTo>
                  <a:pt x="3060898" y="2992284"/>
                </a:lnTo>
                <a:lnTo>
                  <a:pt x="0" y="29922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-700126"/>
            <a:ext cx="4198776" cy="4114800"/>
          </a:xfrm>
          <a:custGeom>
            <a:avLst/>
            <a:gdLst/>
            <a:ahLst/>
            <a:cxnLst/>
            <a:rect l="l" t="t" r="r" b="b"/>
            <a:pathLst>
              <a:path w="4198776" h="4114800">
                <a:moveTo>
                  <a:pt x="0" y="0"/>
                </a:moveTo>
                <a:lnTo>
                  <a:pt x="4198776" y="0"/>
                </a:lnTo>
                <a:lnTo>
                  <a:pt x="4198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7670306">
            <a:off x="14726548" y="1077050"/>
            <a:ext cx="1440796" cy="1464476"/>
          </a:xfrm>
          <a:custGeom>
            <a:avLst/>
            <a:gdLst/>
            <a:ahLst/>
            <a:cxnLst/>
            <a:rect l="l" t="t" r="r" b="b"/>
            <a:pathLst>
              <a:path w="1440796" h="1464476">
                <a:moveTo>
                  <a:pt x="0" y="0"/>
                </a:moveTo>
                <a:lnTo>
                  <a:pt x="1440795" y="0"/>
                </a:lnTo>
                <a:lnTo>
                  <a:pt x="1440795" y="1464476"/>
                </a:lnTo>
                <a:lnTo>
                  <a:pt x="0" y="14644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90745" y="5827911"/>
            <a:ext cx="15106510" cy="2593341"/>
            <a:chOff x="0" y="0"/>
            <a:chExt cx="20142014" cy="3457788"/>
          </a:xfrm>
        </p:grpSpPr>
        <p:grpSp>
          <p:nvGrpSpPr>
            <p:cNvPr id="10" name="Group 10"/>
            <p:cNvGrpSpPr/>
            <p:nvPr/>
          </p:nvGrpSpPr>
          <p:grpSpPr>
            <a:xfrm>
              <a:off x="212713" y="396506"/>
              <a:ext cx="19929301" cy="3061282"/>
              <a:chOff x="0" y="0"/>
              <a:chExt cx="2585408" cy="39713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585408" cy="397137"/>
              </a:xfrm>
              <a:custGeom>
                <a:avLst/>
                <a:gdLst/>
                <a:ahLst/>
                <a:cxnLst/>
                <a:rect l="l" t="t" r="r" b="b"/>
                <a:pathLst>
                  <a:path w="2585408" h="397137">
                    <a:moveTo>
                      <a:pt x="40222" y="0"/>
                    </a:moveTo>
                    <a:lnTo>
                      <a:pt x="2545186" y="0"/>
                    </a:lnTo>
                    <a:cubicBezTo>
                      <a:pt x="2567400" y="0"/>
                      <a:pt x="2585408" y="18008"/>
                      <a:pt x="2585408" y="40222"/>
                    </a:cubicBezTo>
                    <a:lnTo>
                      <a:pt x="2585408" y="356915"/>
                    </a:lnTo>
                    <a:cubicBezTo>
                      <a:pt x="2585408" y="379129"/>
                      <a:pt x="2567400" y="397137"/>
                      <a:pt x="2545186" y="397137"/>
                    </a:cubicBezTo>
                    <a:lnTo>
                      <a:pt x="40222" y="397137"/>
                    </a:lnTo>
                    <a:cubicBezTo>
                      <a:pt x="18008" y="397137"/>
                      <a:pt x="0" y="379129"/>
                      <a:pt x="0" y="356915"/>
                    </a:cubicBezTo>
                    <a:lnTo>
                      <a:pt x="0" y="40222"/>
                    </a:lnTo>
                    <a:cubicBezTo>
                      <a:pt x="0" y="18008"/>
                      <a:pt x="18008" y="0"/>
                      <a:pt x="40222" y="0"/>
                    </a:cubicBezTo>
                    <a:close/>
                  </a:path>
                </a:pathLst>
              </a:custGeom>
              <a:solidFill>
                <a:srgbClr val="A6A6A6">
                  <a:alpha val="34902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2585408" cy="435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19929301" cy="3061282"/>
              <a:chOff x="0" y="0"/>
              <a:chExt cx="2585408" cy="39713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585408" cy="397137"/>
              </a:xfrm>
              <a:custGeom>
                <a:avLst/>
                <a:gdLst/>
                <a:ahLst/>
                <a:cxnLst/>
                <a:rect l="l" t="t" r="r" b="b"/>
                <a:pathLst>
                  <a:path w="2585408" h="397137">
                    <a:moveTo>
                      <a:pt x="40222" y="0"/>
                    </a:moveTo>
                    <a:lnTo>
                      <a:pt x="2545186" y="0"/>
                    </a:lnTo>
                    <a:cubicBezTo>
                      <a:pt x="2567400" y="0"/>
                      <a:pt x="2585408" y="18008"/>
                      <a:pt x="2585408" y="40222"/>
                    </a:cubicBezTo>
                    <a:lnTo>
                      <a:pt x="2585408" y="356915"/>
                    </a:lnTo>
                    <a:cubicBezTo>
                      <a:pt x="2585408" y="379129"/>
                      <a:pt x="2567400" y="397137"/>
                      <a:pt x="2545186" y="397137"/>
                    </a:cubicBezTo>
                    <a:lnTo>
                      <a:pt x="40222" y="397137"/>
                    </a:lnTo>
                    <a:cubicBezTo>
                      <a:pt x="18008" y="397137"/>
                      <a:pt x="0" y="379129"/>
                      <a:pt x="0" y="356915"/>
                    </a:cubicBezTo>
                    <a:lnTo>
                      <a:pt x="0" y="40222"/>
                    </a:lnTo>
                    <a:cubicBezTo>
                      <a:pt x="0" y="18008"/>
                      <a:pt x="18008" y="0"/>
                      <a:pt x="402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2585408" cy="435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384497" y="203130"/>
              <a:ext cx="19160307" cy="2655022"/>
              <a:chOff x="0" y="0"/>
              <a:chExt cx="2485647" cy="34443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485647" cy="344433"/>
              </a:xfrm>
              <a:custGeom>
                <a:avLst/>
                <a:gdLst/>
                <a:ahLst/>
                <a:cxnLst/>
                <a:rect l="l" t="t" r="r" b="b"/>
                <a:pathLst>
                  <a:path w="2485647" h="344433">
                    <a:moveTo>
                      <a:pt x="41836" y="0"/>
                    </a:moveTo>
                    <a:lnTo>
                      <a:pt x="2443811" y="0"/>
                    </a:lnTo>
                    <a:cubicBezTo>
                      <a:pt x="2466916" y="0"/>
                      <a:pt x="2485647" y="18731"/>
                      <a:pt x="2485647" y="41836"/>
                    </a:cubicBezTo>
                    <a:lnTo>
                      <a:pt x="2485647" y="302597"/>
                    </a:lnTo>
                    <a:cubicBezTo>
                      <a:pt x="2485647" y="325703"/>
                      <a:pt x="2466916" y="344433"/>
                      <a:pt x="2443811" y="344433"/>
                    </a:cubicBezTo>
                    <a:lnTo>
                      <a:pt x="41836" y="344433"/>
                    </a:lnTo>
                    <a:cubicBezTo>
                      <a:pt x="18731" y="344433"/>
                      <a:pt x="0" y="325703"/>
                      <a:pt x="0" y="302597"/>
                    </a:cubicBezTo>
                    <a:lnTo>
                      <a:pt x="0" y="41836"/>
                    </a:lnTo>
                    <a:cubicBezTo>
                      <a:pt x="0" y="18731"/>
                      <a:pt x="18731" y="0"/>
                      <a:pt x="41836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2485647" cy="382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-641085" y="7166064"/>
            <a:ext cx="3138541" cy="2815176"/>
          </a:xfrm>
          <a:custGeom>
            <a:avLst/>
            <a:gdLst/>
            <a:ahLst/>
            <a:cxnLst/>
            <a:rect l="l" t="t" r="r" b="b"/>
            <a:pathLst>
              <a:path w="3138541" h="2815176">
                <a:moveTo>
                  <a:pt x="0" y="0"/>
                </a:moveTo>
                <a:lnTo>
                  <a:pt x="3138541" y="0"/>
                </a:lnTo>
                <a:lnTo>
                  <a:pt x="3138541" y="2815176"/>
                </a:lnTo>
                <a:lnTo>
                  <a:pt x="0" y="28151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31999"/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793485" y="7013664"/>
            <a:ext cx="3138541" cy="2815176"/>
          </a:xfrm>
          <a:custGeom>
            <a:avLst/>
            <a:gdLst/>
            <a:ahLst/>
            <a:cxnLst/>
            <a:rect l="l" t="t" r="r" b="b"/>
            <a:pathLst>
              <a:path w="3138541" h="2815176">
                <a:moveTo>
                  <a:pt x="0" y="0"/>
                </a:moveTo>
                <a:lnTo>
                  <a:pt x="3138541" y="0"/>
                </a:lnTo>
                <a:lnTo>
                  <a:pt x="3138541" y="2815176"/>
                </a:lnTo>
                <a:lnTo>
                  <a:pt x="0" y="28151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493964" y="2150520"/>
            <a:ext cx="11300072" cy="228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43"/>
              </a:lnSpc>
            </a:pPr>
            <a:r>
              <a:rPr lang="en-US" sz="16302" dirty="0" smtClean="0">
                <a:solidFill>
                  <a:srgbClr val="A94C1A"/>
                </a:solidFill>
                <a:latin typeface="Sunday"/>
              </a:rPr>
              <a:t>catchup</a:t>
            </a:r>
            <a:endParaRPr lang="en-US" sz="16302" dirty="0">
              <a:solidFill>
                <a:srgbClr val="A94C1A"/>
              </a:solidFill>
              <a:latin typeface="Sunday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099388" y="6631011"/>
            <a:ext cx="14036382" cy="111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3"/>
              </a:lnSpc>
            </a:pPr>
            <a:r>
              <a:rPr lang="en-US" sz="4049">
                <a:solidFill>
                  <a:srgbClr val="A94C1A"/>
                </a:solidFill>
                <a:latin typeface="Rosario"/>
              </a:rPr>
              <a:t>We lose our sleep so you don’t lose your friends and connections</a:t>
            </a:r>
          </a:p>
          <a:p>
            <a:pPr algn="ctr">
              <a:lnSpc>
                <a:spcPts val="4333"/>
              </a:lnSpc>
            </a:pPr>
            <a:endParaRPr lang="en-US" sz="4049">
              <a:solidFill>
                <a:srgbClr val="A94C1A"/>
              </a:solidFill>
              <a:latin typeface="Rosari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63945" y="-612538"/>
            <a:ext cx="2824055" cy="2533092"/>
          </a:xfrm>
          <a:custGeom>
            <a:avLst/>
            <a:gdLst/>
            <a:ahLst/>
            <a:cxnLst/>
            <a:rect l="l" t="t" r="r" b="b"/>
            <a:pathLst>
              <a:path w="2824055" h="2533092">
                <a:moveTo>
                  <a:pt x="0" y="0"/>
                </a:moveTo>
                <a:lnTo>
                  <a:pt x="2824055" y="0"/>
                </a:lnTo>
                <a:lnTo>
                  <a:pt x="2824055" y="2533092"/>
                </a:lnTo>
                <a:lnTo>
                  <a:pt x="0" y="253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700126"/>
            <a:ext cx="3290984" cy="3225164"/>
          </a:xfrm>
          <a:custGeom>
            <a:avLst/>
            <a:gdLst/>
            <a:ahLst/>
            <a:cxnLst/>
            <a:rect l="l" t="t" r="r" b="b"/>
            <a:pathLst>
              <a:path w="3290984" h="3225164">
                <a:moveTo>
                  <a:pt x="0" y="0"/>
                </a:moveTo>
                <a:lnTo>
                  <a:pt x="3290984" y="0"/>
                </a:lnTo>
                <a:lnTo>
                  <a:pt x="3290984" y="3225164"/>
                </a:lnTo>
                <a:lnTo>
                  <a:pt x="0" y="3225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83424" y="8729878"/>
            <a:ext cx="2104576" cy="2057400"/>
          </a:xfrm>
          <a:custGeom>
            <a:avLst/>
            <a:gdLst/>
            <a:ahLst/>
            <a:cxnLst/>
            <a:rect l="l" t="t" r="r" b="b"/>
            <a:pathLst>
              <a:path w="2104576" h="2057400">
                <a:moveTo>
                  <a:pt x="0" y="0"/>
                </a:moveTo>
                <a:lnTo>
                  <a:pt x="2104576" y="0"/>
                </a:lnTo>
                <a:lnTo>
                  <a:pt x="210457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681663" y="2508752"/>
            <a:ext cx="5885929" cy="5858150"/>
            <a:chOff x="0" y="0"/>
            <a:chExt cx="7847906" cy="7810867"/>
          </a:xfrm>
        </p:grpSpPr>
        <p:grpSp>
          <p:nvGrpSpPr>
            <p:cNvPr id="6" name="Group 6"/>
            <p:cNvGrpSpPr/>
            <p:nvPr/>
          </p:nvGrpSpPr>
          <p:grpSpPr>
            <a:xfrm>
              <a:off x="178424" y="218070"/>
              <a:ext cx="7669482" cy="7592796"/>
              <a:chOff x="0" y="0"/>
              <a:chExt cx="1423652" cy="140941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7669482" cy="7592796"/>
              <a:chOff x="0" y="0"/>
              <a:chExt cx="1423652" cy="140941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313569" y="339701"/>
              <a:ext cx="7042343" cy="6913394"/>
              <a:chOff x="0" y="0"/>
              <a:chExt cx="1307239" cy="128330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1735221" y="3512314"/>
            <a:ext cx="3728724" cy="3851026"/>
            <a:chOff x="0" y="0"/>
            <a:chExt cx="6350000" cy="6558280"/>
          </a:xfrm>
        </p:grpSpPr>
        <p:sp>
          <p:nvSpPr>
            <p:cNvPr id="16" name="Freeform 16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8"/>
              <a:stretch>
                <a:fillRect l="-1679" r="-1679"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527595" y="758783"/>
            <a:ext cx="7661590" cy="219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79"/>
              </a:lnSpc>
            </a:pPr>
            <a:r>
              <a:rPr lang="en-US" sz="8018">
                <a:solidFill>
                  <a:srgbClr val="A94C1A"/>
                </a:solidFill>
                <a:latin typeface="Sunday Bold"/>
              </a:rPr>
              <a:t>  Problem             Statement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80420" y="3626960"/>
            <a:ext cx="8901243" cy="1085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4982" dirty="0">
                <a:solidFill>
                  <a:srgbClr val="A94C1A"/>
                </a:solidFill>
                <a:latin typeface="Rosario"/>
              </a:rPr>
              <a:t>As we move to different cities, we lose touch with our friends and connections whom we can rarely afford losing. Here, we </a:t>
            </a:r>
            <a:r>
              <a:rPr lang="en-US" sz="4982" dirty="0" smtClean="0">
                <a:solidFill>
                  <a:srgbClr val="A94C1A"/>
                </a:solidFill>
                <a:latin typeface="Rosario"/>
              </a:rPr>
              <a:t>the </a:t>
            </a:r>
            <a:r>
              <a:rPr lang="en-US" sz="4982" dirty="0" err="1" smtClean="0">
                <a:solidFill>
                  <a:srgbClr val="A94C1A"/>
                </a:solidFill>
                <a:latin typeface="Rosario"/>
              </a:rPr>
              <a:t>CatchUp</a:t>
            </a:r>
            <a:r>
              <a:rPr lang="en-US" sz="4982" dirty="0" smtClean="0">
                <a:solidFill>
                  <a:srgbClr val="A94C1A"/>
                </a:solidFill>
                <a:latin typeface="Rosario"/>
              </a:rPr>
              <a:t> </a:t>
            </a:r>
            <a:r>
              <a:rPr lang="en-US" sz="4982" dirty="0">
                <a:solidFill>
                  <a:srgbClr val="A94C1A"/>
                </a:solidFill>
                <a:latin typeface="Rosario"/>
              </a:rPr>
              <a:t>come in for the rescue of you and your </a:t>
            </a:r>
            <a:r>
              <a:rPr lang="en-US" sz="4982" dirty="0" smtClean="0">
                <a:solidFill>
                  <a:srgbClr val="A94C1A"/>
                </a:solidFill>
                <a:latin typeface="Rosario"/>
              </a:rPr>
              <a:t>buds.</a:t>
            </a: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  <a:p>
            <a:pPr>
              <a:lnSpc>
                <a:spcPts val="5331"/>
              </a:lnSpc>
            </a:pPr>
            <a:endParaRPr lang="en-US" sz="4982" dirty="0">
              <a:solidFill>
                <a:srgbClr val="A94C1A"/>
              </a:solidFill>
              <a:latin typeface="Rosari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13905" y="7788610"/>
            <a:ext cx="7315200" cy="2939380"/>
          </a:xfrm>
          <a:custGeom>
            <a:avLst/>
            <a:gdLst/>
            <a:ahLst/>
            <a:cxnLst/>
            <a:rect l="l" t="t" r="r" b="b"/>
            <a:pathLst>
              <a:path w="7315200" h="2939380">
                <a:moveTo>
                  <a:pt x="0" y="0"/>
                </a:moveTo>
                <a:lnTo>
                  <a:pt x="7315200" y="0"/>
                </a:lnTo>
                <a:lnTo>
                  <a:pt x="7315200" y="2939380"/>
                </a:lnTo>
                <a:lnTo>
                  <a:pt x="0" y="293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17015" y="-299101"/>
            <a:ext cx="2400533" cy="2346723"/>
          </a:xfrm>
          <a:custGeom>
            <a:avLst/>
            <a:gdLst/>
            <a:ahLst/>
            <a:cxnLst/>
            <a:rect l="l" t="t" r="r" b="b"/>
            <a:pathLst>
              <a:path w="2400533" h="2346723">
                <a:moveTo>
                  <a:pt x="0" y="0"/>
                </a:moveTo>
                <a:lnTo>
                  <a:pt x="2400532" y="0"/>
                </a:lnTo>
                <a:lnTo>
                  <a:pt x="2400532" y="2346723"/>
                </a:lnTo>
                <a:lnTo>
                  <a:pt x="0" y="2346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42269" y="8148123"/>
            <a:ext cx="2348738" cy="2296089"/>
          </a:xfrm>
          <a:custGeom>
            <a:avLst/>
            <a:gdLst/>
            <a:ahLst/>
            <a:cxnLst/>
            <a:rect l="l" t="t" r="r" b="b"/>
            <a:pathLst>
              <a:path w="2348738" h="2296089">
                <a:moveTo>
                  <a:pt x="0" y="0"/>
                </a:moveTo>
                <a:lnTo>
                  <a:pt x="2348738" y="0"/>
                </a:lnTo>
                <a:lnTo>
                  <a:pt x="2348738" y="2296089"/>
                </a:lnTo>
                <a:lnTo>
                  <a:pt x="0" y="2296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12610" y="6859554"/>
            <a:ext cx="2716495" cy="2436614"/>
          </a:xfrm>
          <a:custGeom>
            <a:avLst/>
            <a:gdLst/>
            <a:ahLst/>
            <a:cxnLst/>
            <a:rect l="l" t="t" r="r" b="b"/>
            <a:pathLst>
              <a:path w="2716495" h="2436614">
                <a:moveTo>
                  <a:pt x="0" y="0"/>
                </a:moveTo>
                <a:lnTo>
                  <a:pt x="2716495" y="0"/>
                </a:lnTo>
                <a:lnTo>
                  <a:pt x="2716495" y="2436614"/>
                </a:lnTo>
                <a:lnTo>
                  <a:pt x="0" y="24366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2100" y="1028700"/>
            <a:ext cx="12743214" cy="2187633"/>
            <a:chOff x="0" y="0"/>
            <a:chExt cx="16990952" cy="2916844"/>
          </a:xfrm>
        </p:grpSpPr>
        <p:grpSp>
          <p:nvGrpSpPr>
            <p:cNvPr id="7" name="Group 7"/>
            <p:cNvGrpSpPr/>
            <p:nvPr/>
          </p:nvGrpSpPr>
          <p:grpSpPr>
            <a:xfrm>
              <a:off x="179436" y="334475"/>
              <a:ext cx="16811517" cy="2582369"/>
              <a:chOff x="0" y="0"/>
              <a:chExt cx="2585408" cy="39713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85408" cy="397137"/>
              </a:xfrm>
              <a:custGeom>
                <a:avLst/>
                <a:gdLst/>
                <a:ahLst/>
                <a:cxnLst/>
                <a:rect l="l" t="t" r="r" b="b"/>
                <a:pathLst>
                  <a:path w="2585408" h="397137">
                    <a:moveTo>
                      <a:pt x="40222" y="0"/>
                    </a:moveTo>
                    <a:lnTo>
                      <a:pt x="2545186" y="0"/>
                    </a:lnTo>
                    <a:cubicBezTo>
                      <a:pt x="2567400" y="0"/>
                      <a:pt x="2585408" y="18008"/>
                      <a:pt x="2585408" y="40222"/>
                    </a:cubicBezTo>
                    <a:lnTo>
                      <a:pt x="2585408" y="356915"/>
                    </a:lnTo>
                    <a:cubicBezTo>
                      <a:pt x="2585408" y="379129"/>
                      <a:pt x="2567400" y="397137"/>
                      <a:pt x="2545186" y="397137"/>
                    </a:cubicBezTo>
                    <a:lnTo>
                      <a:pt x="40222" y="397137"/>
                    </a:lnTo>
                    <a:cubicBezTo>
                      <a:pt x="18008" y="397137"/>
                      <a:pt x="0" y="379129"/>
                      <a:pt x="0" y="356915"/>
                    </a:cubicBezTo>
                    <a:lnTo>
                      <a:pt x="0" y="40222"/>
                    </a:lnTo>
                    <a:cubicBezTo>
                      <a:pt x="0" y="18008"/>
                      <a:pt x="18008" y="0"/>
                      <a:pt x="40222" y="0"/>
                    </a:cubicBezTo>
                    <a:close/>
                  </a:path>
                </a:pathLst>
              </a:custGeom>
              <a:solidFill>
                <a:srgbClr val="A6A6A6">
                  <a:alpha val="34902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2585408" cy="435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16811517" cy="2582369"/>
              <a:chOff x="0" y="0"/>
              <a:chExt cx="2585408" cy="39713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585408" cy="397137"/>
              </a:xfrm>
              <a:custGeom>
                <a:avLst/>
                <a:gdLst/>
                <a:ahLst/>
                <a:cxnLst/>
                <a:rect l="l" t="t" r="r" b="b"/>
                <a:pathLst>
                  <a:path w="2585408" h="397137">
                    <a:moveTo>
                      <a:pt x="40222" y="0"/>
                    </a:moveTo>
                    <a:lnTo>
                      <a:pt x="2545186" y="0"/>
                    </a:lnTo>
                    <a:cubicBezTo>
                      <a:pt x="2567400" y="0"/>
                      <a:pt x="2585408" y="18008"/>
                      <a:pt x="2585408" y="40222"/>
                    </a:cubicBezTo>
                    <a:lnTo>
                      <a:pt x="2585408" y="356915"/>
                    </a:lnTo>
                    <a:cubicBezTo>
                      <a:pt x="2585408" y="379129"/>
                      <a:pt x="2567400" y="397137"/>
                      <a:pt x="2545186" y="397137"/>
                    </a:cubicBezTo>
                    <a:lnTo>
                      <a:pt x="40222" y="397137"/>
                    </a:lnTo>
                    <a:cubicBezTo>
                      <a:pt x="18008" y="397137"/>
                      <a:pt x="0" y="379129"/>
                      <a:pt x="0" y="356915"/>
                    </a:cubicBezTo>
                    <a:lnTo>
                      <a:pt x="0" y="40222"/>
                    </a:lnTo>
                    <a:cubicBezTo>
                      <a:pt x="0" y="18008"/>
                      <a:pt x="18008" y="0"/>
                      <a:pt x="402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2585408" cy="435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324345" y="171352"/>
              <a:ext cx="16162826" cy="2239665"/>
              <a:chOff x="0" y="0"/>
              <a:chExt cx="2485647" cy="34443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485647" cy="344433"/>
              </a:xfrm>
              <a:custGeom>
                <a:avLst/>
                <a:gdLst/>
                <a:ahLst/>
                <a:cxnLst/>
                <a:rect l="l" t="t" r="r" b="b"/>
                <a:pathLst>
                  <a:path w="2485647" h="344433">
                    <a:moveTo>
                      <a:pt x="41836" y="0"/>
                    </a:moveTo>
                    <a:lnTo>
                      <a:pt x="2443811" y="0"/>
                    </a:lnTo>
                    <a:cubicBezTo>
                      <a:pt x="2466916" y="0"/>
                      <a:pt x="2485647" y="18731"/>
                      <a:pt x="2485647" y="41836"/>
                    </a:cubicBezTo>
                    <a:lnTo>
                      <a:pt x="2485647" y="302597"/>
                    </a:lnTo>
                    <a:cubicBezTo>
                      <a:pt x="2485647" y="325703"/>
                      <a:pt x="2466916" y="344433"/>
                      <a:pt x="2443811" y="344433"/>
                    </a:cubicBezTo>
                    <a:lnTo>
                      <a:pt x="41836" y="344433"/>
                    </a:lnTo>
                    <a:cubicBezTo>
                      <a:pt x="18731" y="344433"/>
                      <a:pt x="0" y="325703"/>
                      <a:pt x="0" y="302597"/>
                    </a:cubicBezTo>
                    <a:lnTo>
                      <a:pt x="0" y="41836"/>
                    </a:lnTo>
                    <a:cubicBezTo>
                      <a:pt x="0" y="18731"/>
                      <a:pt x="18731" y="0"/>
                      <a:pt x="41836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2485647" cy="382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2206469" y="1511110"/>
            <a:ext cx="10379835" cy="116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9"/>
              </a:lnSpc>
            </a:pPr>
            <a:r>
              <a:rPr lang="en-US" sz="8316">
                <a:solidFill>
                  <a:srgbClr val="A94C1A"/>
                </a:solidFill>
                <a:latin typeface="Sunday"/>
              </a:rPr>
              <a:t>Our solution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26750" y="3698135"/>
            <a:ext cx="10959554" cy="395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4"/>
              </a:lnSpc>
            </a:pPr>
            <a:r>
              <a:rPr lang="en-US" sz="4835">
                <a:solidFill>
                  <a:srgbClr val="A94C1A"/>
                </a:solidFill>
                <a:latin typeface="Rosario"/>
              </a:rPr>
              <a:t>A social media application designed for bringing together friends and community members who are separated by distance . After the the user sign up they can see the location of the friends who are in their area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3831" y="3471355"/>
            <a:ext cx="2170255" cy="2160012"/>
            <a:chOff x="0" y="0"/>
            <a:chExt cx="2893673" cy="2880016"/>
          </a:xfrm>
        </p:grpSpPr>
        <p:grpSp>
          <p:nvGrpSpPr>
            <p:cNvPr id="3" name="Group 3"/>
            <p:cNvGrpSpPr/>
            <p:nvPr/>
          </p:nvGrpSpPr>
          <p:grpSpPr>
            <a:xfrm>
              <a:off x="65788" y="80407"/>
              <a:ext cx="2827885" cy="2799609"/>
              <a:chOff x="0" y="0"/>
              <a:chExt cx="1423652" cy="140941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2827885" cy="2799609"/>
              <a:chOff x="0" y="0"/>
              <a:chExt cx="1423652" cy="140941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15619" y="125254"/>
              <a:ext cx="2596647" cy="2549101"/>
              <a:chOff x="0" y="0"/>
              <a:chExt cx="1307239" cy="12833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8194026" y="3573218"/>
            <a:ext cx="1899949" cy="1890982"/>
            <a:chOff x="0" y="0"/>
            <a:chExt cx="2533265" cy="2521309"/>
          </a:xfrm>
        </p:grpSpPr>
        <p:grpSp>
          <p:nvGrpSpPr>
            <p:cNvPr id="13" name="Group 13"/>
            <p:cNvGrpSpPr/>
            <p:nvPr/>
          </p:nvGrpSpPr>
          <p:grpSpPr>
            <a:xfrm>
              <a:off x="57594" y="70392"/>
              <a:ext cx="2475671" cy="2450917"/>
              <a:chOff x="0" y="0"/>
              <a:chExt cx="1423652" cy="140941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2475671" cy="2450917"/>
              <a:chOff x="0" y="0"/>
              <a:chExt cx="1423652" cy="140941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1219" y="109654"/>
              <a:ext cx="2273233" cy="2231609"/>
              <a:chOff x="0" y="0"/>
              <a:chExt cx="1307239" cy="128330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13907640" y="3471355"/>
            <a:ext cx="2170255" cy="2160012"/>
            <a:chOff x="0" y="0"/>
            <a:chExt cx="2893673" cy="2880016"/>
          </a:xfrm>
        </p:grpSpPr>
        <p:grpSp>
          <p:nvGrpSpPr>
            <p:cNvPr id="23" name="Group 23"/>
            <p:cNvGrpSpPr/>
            <p:nvPr/>
          </p:nvGrpSpPr>
          <p:grpSpPr>
            <a:xfrm>
              <a:off x="65788" y="80407"/>
              <a:ext cx="2827885" cy="2799609"/>
              <a:chOff x="0" y="0"/>
              <a:chExt cx="1423652" cy="140941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0"/>
              <a:ext cx="2827885" cy="2799609"/>
              <a:chOff x="0" y="0"/>
              <a:chExt cx="1423652" cy="1409418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15619" y="125254"/>
              <a:ext cx="2596647" cy="2549101"/>
              <a:chOff x="0" y="0"/>
              <a:chExt cx="1307239" cy="128330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2" name="Freeform 32"/>
          <p:cNvSpPr/>
          <p:nvPr/>
        </p:nvSpPr>
        <p:spPr>
          <a:xfrm>
            <a:off x="-763292" y="8701812"/>
            <a:ext cx="3167128" cy="3170376"/>
          </a:xfrm>
          <a:custGeom>
            <a:avLst/>
            <a:gdLst/>
            <a:ahLst/>
            <a:cxnLst/>
            <a:rect l="l" t="t" r="r" b="b"/>
            <a:pathLst>
              <a:path w="3167128" h="3170376">
                <a:moveTo>
                  <a:pt x="0" y="0"/>
                </a:moveTo>
                <a:lnTo>
                  <a:pt x="3167128" y="0"/>
                </a:lnTo>
                <a:lnTo>
                  <a:pt x="3167128" y="3170376"/>
                </a:lnTo>
                <a:lnTo>
                  <a:pt x="0" y="3170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82883" y="811646"/>
            <a:ext cx="1972250" cy="1713392"/>
          </a:xfrm>
          <a:custGeom>
            <a:avLst/>
            <a:gdLst/>
            <a:ahLst/>
            <a:cxnLst/>
            <a:rect l="l" t="t" r="r" b="b"/>
            <a:pathLst>
              <a:path w="1972250" h="1713392">
                <a:moveTo>
                  <a:pt x="0" y="0"/>
                </a:moveTo>
                <a:lnTo>
                  <a:pt x="1972251" y="0"/>
                </a:lnTo>
                <a:lnTo>
                  <a:pt x="1972251" y="1713392"/>
                </a:lnTo>
                <a:lnTo>
                  <a:pt x="0" y="1713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56802" y="-634979"/>
            <a:ext cx="2347034" cy="2294423"/>
          </a:xfrm>
          <a:custGeom>
            <a:avLst/>
            <a:gdLst/>
            <a:ahLst/>
            <a:cxnLst/>
            <a:rect l="l" t="t" r="r" b="b"/>
            <a:pathLst>
              <a:path w="2347034" h="2294423">
                <a:moveTo>
                  <a:pt x="0" y="0"/>
                </a:moveTo>
                <a:lnTo>
                  <a:pt x="2347034" y="0"/>
                </a:lnTo>
                <a:lnTo>
                  <a:pt x="2347034" y="2294423"/>
                </a:lnTo>
                <a:lnTo>
                  <a:pt x="0" y="22944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6077895" y="8701812"/>
            <a:ext cx="3068014" cy="2861761"/>
          </a:xfrm>
          <a:custGeom>
            <a:avLst/>
            <a:gdLst/>
            <a:ahLst/>
            <a:cxnLst/>
            <a:rect l="l" t="t" r="r" b="b"/>
            <a:pathLst>
              <a:path w="3068014" h="2861761">
                <a:moveTo>
                  <a:pt x="0" y="0"/>
                </a:moveTo>
                <a:lnTo>
                  <a:pt x="3068014" y="0"/>
                </a:lnTo>
                <a:lnTo>
                  <a:pt x="3068014" y="2861761"/>
                </a:lnTo>
                <a:lnTo>
                  <a:pt x="0" y="28617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2310251" y="3837416"/>
            <a:ext cx="1784861" cy="1427889"/>
          </a:xfrm>
          <a:custGeom>
            <a:avLst/>
            <a:gdLst/>
            <a:ahLst/>
            <a:cxnLst/>
            <a:rect l="l" t="t" r="r" b="b"/>
            <a:pathLst>
              <a:path w="1784861" h="1427889">
                <a:moveTo>
                  <a:pt x="0" y="0"/>
                </a:moveTo>
                <a:lnTo>
                  <a:pt x="1784861" y="0"/>
                </a:lnTo>
                <a:lnTo>
                  <a:pt x="1784861" y="1427889"/>
                </a:lnTo>
                <a:lnTo>
                  <a:pt x="0" y="1427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8348601" y="3965209"/>
            <a:ext cx="1590797" cy="1178291"/>
          </a:xfrm>
          <a:custGeom>
            <a:avLst/>
            <a:gdLst/>
            <a:ahLst/>
            <a:cxnLst/>
            <a:rect l="l" t="t" r="r" b="b"/>
            <a:pathLst>
              <a:path w="1590797" h="1178291">
                <a:moveTo>
                  <a:pt x="0" y="0"/>
                </a:moveTo>
                <a:lnTo>
                  <a:pt x="1590798" y="0"/>
                </a:lnTo>
                <a:lnTo>
                  <a:pt x="1590798" y="1178291"/>
                </a:lnTo>
                <a:lnTo>
                  <a:pt x="0" y="11782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203" t="-2764" r="-11062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4384467" y="3736765"/>
            <a:ext cx="1282388" cy="1563887"/>
          </a:xfrm>
          <a:custGeom>
            <a:avLst/>
            <a:gdLst/>
            <a:ahLst/>
            <a:cxnLst/>
            <a:rect l="l" t="t" r="r" b="b"/>
            <a:pathLst>
              <a:path w="1282388" h="1563887">
                <a:moveTo>
                  <a:pt x="0" y="0"/>
                </a:moveTo>
                <a:lnTo>
                  <a:pt x="1282387" y="0"/>
                </a:lnTo>
                <a:lnTo>
                  <a:pt x="1282387" y="1563888"/>
                </a:lnTo>
                <a:lnTo>
                  <a:pt x="0" y="15638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415419" y="3816410"/>
            <a:ext cx="1767078" cy="1404597"/>
          </a:xfrm>
          <a:custGeom>
            <a:avLst/>
            <a:gdLst/>
            <a:ahLst/>
            <a:cxnLst/>
            <a:rect l="l" t="t" r="r" b="b"/>
            <a:pathLst>
              <a:path w="1767078" h="1404597">
                <a:moveTo>
                  <a:pt x="0" y="0"/>
                </a:moveTo>
                <a:lnTo>
                  <a:pt x="1767078" y="0"/>
                </a:lnTo>
                <a:lnTo>
                  <a:pt x="1767078" y="1404597"/>
                </a:lnTo>
                <a:lnTo>
                  <a:pt x="0" y="14045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7400" b="-31907"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4193731" y="3723375"/>
            <a:ext cx="1606132" cy="1648732"/>
          </a:xfrm>
          <a:custGeom>
            <a:avLst/>
            <a:gdLst/>
            <a:ahLst/>
            <a:cxnLst/>
            <a:rect l="l" t="t" r="r" b="b"/>
            <a:pathLst>
              <a:path w="1606132" h="1648732">
                <a:moveTo>
                  <a:pt x="0" y="0"/>
                </a:moveTo>
                <a:lnTo>
                  <a:pt x="1606132" y="0"/>
                </a:lnTo>
                <a:lnTo>
                  <a:pt x="1606132" y="1648732"/>
                </a:lnTo>
                <a:lnTo>
                  <a:pt x="0" y="164873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r="-2652"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5241483" y="1152525"/>
            <a:ext cx="7805035" cy="145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7"/>
              </a:lnSpc>
            </a:pPr>
            <a:r>
              <a:rPr lang="en-US" sz="10371">
                <a:solidFill>
                  <a:srgbClr val="A94C1A"/>
                </a:solidFill>
                <a:latin typeface="Sunday"/>
              </a:rPr>
              <a:t>Objectives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20272" y="6004652"/>
            <a:ext cx="5167868" cy="85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Make it easy for you to catch up with your  far away friends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560066" y="6004652"/>
            <a:ext cx="5167868" cy="85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make your communities meet ups more easy and arranagble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299860" y="6004652"/>
            <a:ext cx="5167868" cy="85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Encourages physical interaction and social bonding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63945" y="-612538"/>
            <a:ext cx="2824055" cy="2533092"/>
          </a:xfrm>
          <a:custGeom>
            <a:avLst/>
            <a:gdLst/>
            <a:ahLst/>
            <a:cxnLst/>
            <a:rect l="l" t="t" r="r" b="b"/>
            <a:pathLst>
              <a:path w="2824055" h="2533092">
                <a:moveTo>
                  <a:pt x="0" y="0"/>
                </a:moveTo>
                <a:lnTo>
                  <a:pt x="2824055" y="0"/>
                </a:lnTo>
                <a:lnTo>
                  <a:pt x="2824055" y="2533092"/>
                </a:lnTo>
                <a:lnTo>
                  <a:pt x="0" y="253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700126"/>
            <a:ext cx="3290984" cy="3225164"/>
          </a:xfrm>
          <a:custGeom>
            <a:avLst/>
            <a:gdLst/>
            <a:ahLst/>
            <a:cxnLst/>
            <a:rect l="l" t="t" r="r" b="b"/>
            <a:pathLst>
              <a:path w="3290984" h="3225164">
                <a:moveTo>
                  <a:pt x="0" y="0"/>
                </a:moveTo>
                <a:lnTo>
                  <a:pt x="3290984" y="0"/>
                </a:lnTo>
                <a:lnTo>
                  <a:pt x="3290984" y="3225164"/>
                </a:lnTo>
                <a:lnTo>
                  <a:pt x="0" y="3225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83424" y="8729878"/>
            <a:ext cx="2104576" cy="2057400"/>
          </a:xfrm>
          <a:custGeom>
            <a:avLst/>
            <a:gdLst/>
            <a:ahLst/>
            <a:cxnLst/>
            <a:rect l="l" t="t" r="r" b="b"/>
            <a:pathLst>
              <a:path w="2104576" h="2057400">
                <a:moveTo>
                  <a:pt x="0" y="0"/>
                </a:moveTo>
                <a:lnTo>
                  <a:pt x="2104576" y="0"/>
                </a:lnTo>
                <a:lnTo>
                  <a:pt x="210457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85743" y="1017231"/>
            <a:ext cx="7661590" cy="219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9"/>
              </a:lnSpc>
            </a:pPr>
            <a:r>
              <a:rPr lang="en-US" sz="8018">
                <a:solidFill>
                  <a:srgbClr val="A94C1A"/>
                </a:solidFill>
                <a:latin typeface="Sunday Bold"/>
              </a:rPr>
              <a:t>what makes us unique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80420" y="3626960"/>
            <a:ext cx="8901243" cy="4763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4982">
                <a:solidFill>
                  <a:srgbClr val="A94C1A"/>
                </a:solidFill>
                <a:latin typeface="Rosario"/>
              </a:rPr>
              <a:t>Where most social media apps in the market focus on virtual interaction, our site promotes real world interactions by notifying users about their old friends thereby fostering genuine connections.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7189" y="3844244"/>
            <a:ext cx="2101635" cy="2091716"/>
            <a:chOff x="0" y="0"/>
            <a:chExt cx="2802180" cy="2788955"/>
          </a:xfrm>
        </p:grpSpPr>
        <p:grpSp>
          <p:nvGrpSpPr>
            <p:cNvPr id="3" name="Group 3"/>
            <p:cNvGrpSpPr/>
            <p:nvPr/>
          </p:nvGrpSpPr>
          <p:grpSpPr>
            <a:xfrm>
              <a:off x="63708" y="77864"/>
              <a:ext cx="2738472" cy="2711090"/>
              <a:chOff x="0" y="0"/>
              <a:chExt cx="1423652" cy="140941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2738472" cy="2711090"/>
              <a:chOff x="0" y="0"/>
              <a:chExt cx="1423652" cy="140941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11963" y="121294"/>
              <a:ext cx="2514545" cy="2468502"/>
              <a:chOff x="0" y="0"/>
              <a:chExt cx="1307239" cy="12833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9745461" y="3926056"/>
            <a:ext cx="2101635" cy="2091716"/>
            <a:chOff x="0" y="0"/>
            <a:chExt cx="2802180" cy="2788955"/>
          </a:xfrm>
        </p:grpSpPr>
        <p:grpSp>
          <p:nvGrpSpPr>
            <p:cNvPr id="13" name="Group 13"/>
            <p:cNvGrpSpPr/>
            <p:nvPr/>
          </p:nvGrpSpPr>
          <p:grpSpPr>
            <a:xfrm>
              <a:off x="63708" y="77864"/>
              <a:ext cx="2738472" cy="2711090"/>
              <a:chOff x="0" y="0"/>
              <a:chExt cx="1423652" cy="140941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2738472" cy="2711090"/>
              <a:chOff x="0" y="0"/>
              <a:chExt cx="1423652" cy="140941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11963" y="121294"/>
              <a:ext cx="2514545" cy="2468502"/>
              <a:chOff x="0" y="0"/>
              <a:chExt cx="1307239" cy="128330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2" name="Freeform 22"/>
          <p:cNvSpPr/>
          <p:nvPr/>
        </p:nvSpPr>
        <p:spPr>
          <a:xfrm flipV="1">
            <a:off x="15116640" y="-356481"/>
            <a:ext cx="3758956" cy="1694948"/>
          </a:xfrm>
          <a:custGeom>
            <a:avLst/>
            <a:gdLst/>
            <a:ahLst/>
            <a:cxnLst/>
            <a:rect l="l" t="t" r="r" b="b"/>
            <a:pathLst>
              <a:path w="3758956" h="1694948">
                <a:moveTo>
                  <a:pt x="0" y="1694948"/>
                </a:moveTo>
                <a:lnTo>
                  <a:pt x="3758957" y="1694948"/>
                </a:lnTo>
                <a:lnTo>
                  <a:pt x="3758957" y="0"/>
                </a:lnTo>
                <a:lnTo>
                  <a:pt x="0" y="0"/>
                </a:lnTo>
                <a:lnTo>
                  <a:pt x="0" y="16949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flipH="1">
            <a:off x="-472370" y="8955980"/>
            <a:ext cx="3558831" cy="1604709"/>
          </a:xfrm>
          <a:custGeom>
            <a:avLst/>
            <a:gdLst/>
            <a:ahLst/>
            <a:cxnLst/>
            <a:rect l="l" t="t" r="r" b="b"/>
            <a:pathLst>
              <a:path w="3558831" h="1604709">
                <a:moveTo>
                  <a:pt x="3558831" y="0"/>
                </a:moveTo>
                <a:lnTo>
                  <a:pt x="0" y="0"/>
                </a:lnTo>
                <a:lnTo>
                  <a:pt x="0" y="1604709"/>
                </a:lnTo>
                <a:lnTo>
                  <a:pt x="3558831" y="1604709"/>
                </a:lnTo>
                <a:lnTo>
                  <a:pt x="35588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310239" y="0"/>
            <a:ext cx="1995550" cy="1861396"/>
          </a:xfrm>
          <a:custGeom>
            <a:avLst/>
            <a:gdLst/>
            <a:ahLst/>
            <a:cxnLst/>
            <a:rect l="l" t="t" r="r" b="b"/>
            <a:pathLst>
              <a:path w="1995550" h="1861396">
                <a:moveTo>
                  <a:pt x="0" y="0"/>
                </a:moveTo>
                <a:lnTo>
                  <a:pt x="1995550" y="0"/>
                </a:lnTo>
                <a:lnTo>
                  <a:pt x="1995550" y="1861396"/>
                </a:lnTo>
                <a:lnTo>
                  <a:pt x="0" y="1861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-632434" y="8390996"/>
            <a:ext cx="1939479" cy="1896004"/>
          </a:xfrm>
          <a:custGeom>
            <a:avLst/>
            <a:gdLst/>
            <a:ahLst/>
            <a:cxnLst/>
            <a:rect l="l" t="t" r="r" b="b"/>
            <a:pathLst>
              <a:path w="1939479" h="1896004">
                <a:moveTo>
                  <a:pt x="0" y="0"/>
                </a:moveTo>
                <a:lnTo>
                  <a:pt x="1939479" y="0"/>
                </a:lnTo>
                <a:lnTo>
                  <a:pt x="1939479" y="1896004"/>
                </a:lnTo>
                <a:lnTo>
                  <a:pt x="0" y="1896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467189" y="6563928"/>
            <a:ext cx="2101635" cy="2091716"/>
            <a:chOff x="0" y="0"/>
            <a:chExt cx="2802180" cy="2788955"/>
          </a:xfrm>
        </p:grpSpPr>
        <p:grpSp>
          <p:nvGrpSpPr>
            <p:cNvPr id="27" name="Group 27"/>
            <p:cNvGrpSpPr/>
            <p:nvPr/>
          </p:nvGrpSpPr>
          <p:grpSpPr>
            <a:xfrm>
              <a:off x="63708" y="77864"/>
              <a:ext cx="2738472" cy="2711090"/>
              <a:chOff x="0" y="0"/>
              <a:chExt cx="1423652" cy="140941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0"/>
              <a:ext cx="2738472" cy="2711090"/>
              <a:chOff x="0" y="0"/>
              <a:chExt cx="1423652" cy="1409418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111963" y="121294"/>
              <a:ext cx="2514545" cy="2468502"/>
              <a:chOff x="0" y="0"/>
              <a:chExt cx="1307239" cy="128330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9745461" y="6645740"/>
            <a:ext cx="2101635" cy="2091716"/>
            <a:chOff x="0" y="0"/>
            <a:chExt cx="2802180" cy="2788955"/>
          </a:xfrm>
        </p:grpSpPr>
        <p:grpSp>
          <p:nvGrpSpPr>
            <p:cNvPr id="37" name="Group 37"/>
            <p:cNvGrpSpPr/>
            <p:nvPr/>
          </p:nvGrpSpPr>
          <p:grpSpPr>
            <a:xfrm>
              <a:off x="63708" y="77864"/>
              <a:ext cx="2738472" cy="2711090"/>
              <a:chOff x="0" y="0"/>
              <a:chExt cx="1423652" cy="140941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0" y="0"/>
              <a:ext cx="2738472" cy="2711090"/>
              <a:chOff x="0" y="0"/>
              <a:chExt cx="1423652" cy="140941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111963" y="121294"/>
              <a:ext cx="2514545" cy="2468502"/>
              <a:chOff x="0" y="0"/>
              <a:chExt cx="1307239" cy="128330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46" name="Freeform 46"/>
          <p:cNvSpPr/>
          <p:nvPr/>
        </p:nvSpPr>
        <p:spPr>
          <a:xfrm>
            <a:off x="17310239" y="9058359"/>
            <a:ext cx="3001583" cy="3004662"/>
          </a:xfrm>
          <a:custGeom>
            <a:avLst/>
            <a:gdLst/>
            <a:ahLst/>
            <a:cxnLst/>
            <a:rect l="l" t="t" r="r" b="b"/>
            <a:pathLst>
              <a:path w="3001583" h="3004662">
                <a:moveTo>
                  <a:pt x="0" y="0"/>
                </a:moveTo>
                <a:lnTo>
                  <a:pt x="3001583" y="0"/>
                </a:lnTo>
                <a:lnTo>
                  <a:pt x="3001583" y="3004661"/>
                </a:lnTo>
                <a:lnTo>
                  <a:pt x="0" y="30046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-632434" y="650852"/>
            <a:ext cx="3150440" cy="796202"/>
          </a:xfrm>
          <a:custGeom>
            <a:avLst/>
            <a:gdLst/>
            <a:ahLst/>
            <a:cxnLst/>
            <a:rect l="l" t="t" r="r" b="b"/>
            <a:pathLst>
              <a:path w="3150440" h="796202">
                <a:moveTo>
                  <a:pt x="0" y="0"/>
                </a:moveTo>
                <a:lnTo>
                  <a:pt x="3150440" y="0"/>
                </a:lnTo>
                <a:lnTo>
                  <a:pt x="3150440" y="796202"/>
                </a:lnTo>
                <a:lnTo>
                  <a:pt x="0" y="7962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4247908" y="367152"/>
            <a:ext cx="8575156" cy="3131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93"/>
              </a:lnSpc>
            </a:pPr>
            <a:r>
              <a:rPr lang="en-US" sz="11395">
                <a:solidFill>
                  <a:srgbClr val="A94C1A"/>
                </a:solidFill>
                <a:latin typeface="Sunday Bold"/>
              </a:rPr>
              <a:t>HOW IT WORKS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0809" y="4137013"/>
            <a:ext cx="2934394" cy="122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8"/>
              </a:lnSpc>
            </a:pPr>
            <a:r>
              <a:rPr lang="en-US" sz="8746">
                <a:solidFill>
                  <a:srgbClr val="A94C1A"/>
                </a:solidFill>
                <a:latin typeface="Sunday"/>
              </a:rPr>
              <a:t>01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329082" y="4218825"/>
            <a:ext cx="2934394" cy="122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8"/>
              </a:lnSpc>
            </a:pPr>
            <a:r>
              <a:rPr lang="en-US" sz="8746">
                <a:solidFill>
                  <a:srgbClr val="A94C1A"/>
                </a:solidFill>
                <a:latin typeface="Sunday"/>
              </a:rPr>
              <a:t>02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865939" y="4045969"/>
            <a:ext cx="5167868" cy="85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Sign up on our site , make your profile and add your friends.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142371" y="4127782"/>
            <a:ext cx="5167868" cy="127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When visiting any place select whether you are available for meeting or not.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0809" y="6856696"/>
            <a:ext cx="2934394" cy="122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8"/>
              </a:lnSpc>
            </a:pPr>
            <a:r>
              <a:rPr lang="en-US" sz="8746">
                <a:solidFill>
                  <a:srgbClr val="A94C1A"/>
                </a:solidFill>
                <a:latin typeface="Sunday"/>
              </a:rPr>
              <a:t>03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329082" y="6938509"/>
            <a:ext cx="2934394" cy="122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8"/>
              </a:lnSpc>
            </a:pPr>
            <a:r>
              <a:rPr lang="en-US" sz="8746">
                <a:solidFill>
                  <a:srgbClr val="A94C1A"/>
                </a:solidFill>
                <a:latin typeface="Sunday"/>
              </a:rPr>
              <a:t>04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865939" y="6765653"/>
            <a:ext cx="5167868" cy="168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When you and your friends are in same location and available for meet up our site will send notification to both.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142371" y="6847465"/>
            <a:ext cx="5167868" cy="2528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9"/>
              </a:lnSpc>
            </a:pPr>
            <a:r>
              <a:rPr lang="en-US" sz="3120">
                <a:solidFill>
                  <a:srgbClr val="A94C1A"/>
                </a:solidFill>
                <a:latin typeface="Rosario"/>
              </a:rPr>
              <a:t>You can create your own community or join other communities. Also community members can arrange meet ups when visiting same location.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4909652" y="0"/>
            <a:ext cx="3378348" cy="1523328"/>
          </a:xfrm>
          <a:custGeom>
            <a:avLst/>
            <a:gdLst/>
            <a:ahLst/>
            <a:cxnLst/>
            <a:rect l="l" t="t" r="r" b="b"/>
            <a:pathLst>
              <a:path w="3378348" h="1523328">
                <a:moveTo>
                  <a:pt x="0" y="1523328"/>
                </a:moveTo>
                <a:lnTo>
                  <a:pt x="3378348" y="1523328"/>
                </a:lnTo>
                <a:lnTo>
                  <a:pt x="3378348" y="0"/>
                </a:lnTo>
                <a:lnTo>
                  <a:pt x="0" y="0"/>
                </a:lnTo>
                <a:lnTo>
                  <a:pt x="0" y="15233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0" y="8929132"/>
            <a:ext cx="3482853" cy="1570450"/>
          </a:xfrm>
          <a:custGeom>
            <a:avLst/>
            <a:gdLst/>
            <a:ahLst/>
            <a:cxnLst/>
            <a:rect l="l" t="t" r="r" b="b"/>
            <a:pathLst>
              <a:path w="3482853" h="1570450">
                <a:moveTo>
                  <a:pt x="3482853" y="0"/>
                </a:moveTo>
                <a:lnTo>
                  <a:pt x="0" y="0"/>
                </a:lnTo>
                <a:lnTo>
                  <a:pt x="0" y="1570450"/>
                </a:lnTo>
                <a:lnTo>
                  <a:pt x="3482853" y="1570450"/>
                </a:lnTo>
                <a:lnTo>
                  <a:pt x="34828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72729" y="8865417"/>
            <a:ext cx="3359117" cy="848940"/>
          </a:xfrm>
          <a:custGeom>
            <a:avLst/>
            <a:gdLst/>
            <a:ahLst/>
            <a:cxnLst/>
            <a:rect l="l" t="t" r="r" b="b"/>
            <a:pathLst>
              <a:path w="3359117" h="848940">
                <a:moveTo>
                  <a:pt x="0" y="0"/>
                </a:moveTo>
                <a:lnTo>
                  <a:pt x="3359117" y="0"/>
                </a:lnTo>
                <a:lnTo>
                  <a:pt x="3359117" y="848940"/>
                </a:lnTo>
                <a:lnTo>
                  <a:pt x="0" y="8489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550293" y="3907690"/>
            <a:ext cx="3657081" cy="3639821"/>
            <a:chOff x="0" y="0"/>
            <a:chExt cx="4876108" cy="4853095"/>
          </a:xfrm>
        </p:grpSpPr>
        <p:grpSp>
          <p:nvGrpSpPr>
            <p:cNvPr id="16" name="Group 16"/>
            <p:cNvGrpSpPr/>
            <p:nvPr/>
          </p:nvGrpSpPr>
          <p:grpSpPr>
            <a:xfrm>
              <a:off x="110860" y="135493"/>
              <a:ext cx="4765249" cy="4717602"/>
              <a:chOff x="0" y="0"/>
              <a:chExt cx="1423652" cy="140941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0"/>
              <a:ext cx="4765249" cy="4717602"/>
              <a:chOff x="0" y="0"/>
              <a:chExt cx="1423652" cy="140941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94829" y="211065"/>
              <a:ext cx="4375591" cy="4295472"/>
              <a:chOff x="0" y="0"/>
              <a:chExt cx="1307239" cy="128330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2632311" y="3966378"/>
            <a:ext cx="3657081" cy="3639821"/>
            <a:chOff x="0" y="0"/>
            <a:chExt cx="4876108" cy="4853095"/>
          </a:xfrm>
        </p:grpSpPr>
        <p:grpSp>
          <p:nvGrpSpPr>
            <p:cNvPr id="26" name="Group 26"/>
            <p:cNvGrpSpPr/>
            <p:nvPr/>
          </p:nvGrpSpPr>
          <p:grpSpPr>
            <a:xfrm>
              <a:off x="110860" y="135493"/>
              <a:ext cx="4765249" cy="4717602"/>
              <a:chOff x="0" y="0"/>
              <a:chExt cx="1423652" cy="1409418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0"/>
              <a:ext cx="4765249" cy="4717602"/>
              <a:chOff x="0" y="0"/>
              <a:chExt cx="1423652" cy="140941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94829" y="211065"/>
              <a:ext cx="4375591" cy="4295472"/>
              <a:chOff x="0" y="0"/>
              <a:chExt cx="1307239" cy="128330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3106400" y="4378662"/>
            <a:ext cx="2708905" cy="2797757"/>
            <a:chOff x="0" y="0"/>
            <a:chExt cx="6350000" cy="6558280"/>
          </a:xfrm>
        </p:grpSpPr>
        <p:sp>
          <p:nvSpPr>
            <p:cNvPr id="39" name="Freeform 39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8"/>
              <a:stretch>
                <a:fillRect l="-1679" r="-1679"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1" name="Freeform 41"/>
          <p:cNvSpPr/>
          <p:nvPr/>
        </p:nvSpPr>
        <p:spPr>
          <a:xfrm>
            <a:off x="-476737" y="1028700"/>
            <a:ext cx="2348738" cy="2296089"/>
          </a:xfrm>
          <a:custGeom>
            <a:avLst/>
            <a:gdLst/>
            <a:ahLst/>
            <a:cxnLst/>
            <a:rect l="l" t="t" r="r" b="b"/>
            <a:pathLst>
              <a:path w="2348738" h="2296089">
                <a:moveTo>
                  <a:pt x="0" y="0"/>
                </a:moveTo>
                <a:lnTo>
                  <a:pt x="2348738" y="0"/>
                </a:lnTo>
                <a:lnTo>
                  <a:pt x="2348738" y="2296089"/>
                </a:lnTo>
                <a:lnTo>
                  <a:pt x="0" y="22960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6209661" y="153171"/>
            <a:ext cx="2716495" cy="2436614"/>
          </a:xfrm>
          <a:custGeom>
            <a:avLst/>
            <a:gdLst/>
            <a:ahLst/>
            <a:cxnLst/>
            <a:rect l="l" t="t" r="r" b="b"/>
            <a:pathLst>
              <a:path w="2716495" h="2436614">
                <a:moveTo>
                  <a:pt x="0" y="0"/>
                </a:moveTo>
                <a:lnTo>
                  <a:pt x="2716495" y="0"/>
                </a:lnTo>
                <a:lnTo>
                  <a:pt x="2716495" y="2436613"/>
                </a:lnTo>
                <a:lnTo>
                  <a:pt x="0" y="24366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 flipH="1" flipV="1">
            <a:off x="828990" y="8784669"/>
            <a:ext cx="3001583" cy="3004662"/>
          </a:xfrm>
          <a:custGeom>
            <a:avLst/>
            <a:gdLst/>
            <a:ahLst/>
            <a:cxnLst/>
            <a:rect l="l" t="t" r="r" b="b"/>
            <a:pathLst>
              <a:path w="3001583" h="3004662">
                <a:moveTo>
                  <a:pt x="3001583" y="3004662"/>
                </a:moveTo>
                <a:lnTo>
                  <a:pt x="0" y="3004662"/>
                </a:lnTo>
                <a:lnTo>
                  <a:pt x="0" y="0"/>
                </a:lnTo>
                <a:lnTo>
                  <a:pt x="3001583" y="0"/>
                </a:lnTo>
                <a:lnTo>
                  <a:pt x="3001583" y="300466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6995824" y="4248415"/>
            <a:ext cx="2766021" cy="2856747"/>
            <a:chOff x="0" y="0"/>
            <a:chExt cx="6350000" cy="6558280"/>
          </a:xfrm>
        </p:grpSpPr>
        <p:sp>
          <p:nvSpPr>
            <p:cNvPr id="45" name="Freeform 45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16"/>
              <a:stretch>
                <a:fillRect t="-3007" b="-3007"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662666" y="4017190"/>
            <a:ext cx="3657081" cy="3639821"/>
            <a:chOff x="0" y="0"/>
            <a:chExt cx="4876108" cy="4853095"/>
          </a:xfrm>
        </p:grpSpPr>
        <p:grpSp>
          <p:nvGrpSpPr>
            <p:cNvPr id="48" name="Group 48"/>
            <p:cNvGrpSpPr/>
            <p:nvPr/>
          </p:nvGrpSpPr>
          <p:grpSpPr>
            <a:xfrm>
              <a:off x="110860" y="135493"/>
              <a:ext cx="4765249" cy="4717602"/>
              <a:chOff x="0" y="0"/>
              <a:chExt cx="1423652" cy="1409418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A6A6A6">
                  <a:alpha val="27843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0" y="0"/>
              <a:ext cx="4765249" cy="4717602"/>
              <a:chOff x="0" y="0"/>
              <a:chExt cx="1423652" cy="1409418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423652" cy="1409417"/>
              </a:xfrm>
              <a:custGeom>
                <a:avLst/>
                <a:gdLst/>
                <a:ahLst/>
                <a:cxnLst/>
                <a:rect l="l" t="t" r="r" b="b"/>
                <a:pathLst>
                  <a:path w="1423652" h="1409417">
                    <a:moveTo>
                      <a:pt x="73045" y="0"/>
                    </a:moveTo>
                    <a:lnTo>
                      <a:pt x="1350608" y="0"/>
                    </a:lnTo>
                    <a:cubicBezTo>
                      <a:pt x="1390949" y="0"/>
                      <a:pt x="1423652" y="32703"/>
                      <a:pt x="1423652" y="73045"/>
                    </a:cubicBezTo>
                    <a:lnTo>
                      <a:pt x="1423652" y="1336373"/>
                    </a:lnTo>
                    <a:cubicBezTo>
                      <a:pt x="1423652" y="1376714"/>
                      <a:pt x="1390949" y="1409417"/>
                      <a:pt x="1350608" y="1409417"/>
                    </a:cubicBezTo>
                    <a:lnTo>
                      <a:pt x="73045" y="1409417"/>
                    </a:lnTo>
                    <a:cubicBezTo>
                      <a:pt x="32703" y="1409417"/>
                      <a:pt x="0" y="1376714"/>
                      <a:pt x="0" y="1336373"/>
                    </a:cubicBezTo>
                    <a:lnTo>
                      <a:pt x="0" y="73045"/>
                    </a:lnTo>
                    <a:cubicBezTo>
                      <a:pt x="0" y="32703"/>
                      <a:pt x="32703" y="0"/>
                      <a:pt x="7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38100"/>
                <a:ext cx="1423652" cy="14475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94829" y="211065"/>
              <a:ext cx="4375591" cy="4295472"/>
              <a:chOff x="0" y="0"/>
              <a:chExt cx="1307239" cy="1283303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1307239" cy="1283303"/>
              </a:xfrm>
              <a:custGeom>
                <a:avLst/>
                <a:gdLst/>
                <a:ahLst/>
                <a:cxnLst/>
                <a:rect l="l" t="t" r="r" b="b"/>
                <a:pathLst>
                  <a:path w="1307239" h="1283303">
                    <a:moveTo>
                      <a:pt x="79550" y="0"/>
                    </a:moveTo>
                    <a:lnTo>
                      <a:pt x="1227690" y="0"/>
                    </a:lnTo>
                    <a:cubicBezTo>
                      <a:pt x="1248788" y="0"/>
                      <a:pt x="1269021" y="8381"/>
                      <a:pt x="1283940" y="23300"/>
                    </a:cubicBezTo>
                    <a:cubicBezTo>
                      <a:pt x="1298858" y="38218"/>
                      <a:pt x="1307239" y="58452"/>
                      <a:pt x="1307239" y="79550"/>
                    </a:cubicBezTo>
                    <a:lnTo>
                      <a:pt x="1307239" y="1203754"/>
                    </a:lnTo>
                    <a:cubicBezTo>
                      <a:pt x="1307239" y="1224851"/>
                      <a:pt x="1298858" y="1245085"/>
                      <a:pt x="1283940" y="1260004"/>
                    </a:cubicBezTo>
                    <a:cubicBezTo>
                      <a:pt x="1269021" y="1274922"/>
                      <a:pt x="1248788" y="1283303"/>
                      <a:pt x="1227690" y="1283303"/>
                    </a:cubicBezTo>
                    <a:lnTo>
                      <a:pt x="79550" y="1283303"/>
                    </a:lnTo>
                    <a:cubicBezTo>
                      <a:pt x="58452" y="1283303"/>
                      <a:pt x="38218" y="1274922"/>
                      <a:pt x="23300" y="1260004"/>
                    </a:cubicBezTo>
                    <a:cubicBezTo>
                      <a:pt x="8381" y="1245085"/>
                      <a:pt x="0" y="1224851"/>
                      <a:pt x="0" y="1203754"/>
                    </a:cubicBezTo>
                    <a:lnTo>
                      <a:pt x="0" y="79550"/>
                    </a:lnTo>
                    <a:cubicBezTo>
                      <a:pt x="0" y="58452"/>
                      <a:pt x="8381" y="38218"/>
                      <a:pt x="23300" y="23300"/>
                    </a:cubicBezTo>
                    <a:cubicBezTo>
                      <a:pt x="38218" y="8381"/>
                      <a:pt x="58452" y="0"/>
                      <a:pt x="79550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0" y="-38100"/>
                <a:ext cx="1307239" cy="1321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60" name="TextBox 60"/>
          <p:cNvSpPr txBox="1"/>
          <p:nvPr/>
        </p:nvSpPr>
        <p:spPr>
          <a:xfrm>
            <a:off x="3378348" y="1968005"/>
            <a:ext cx="11531305" cy="134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35"/>
              </a:lnSpc>
            </a:pPr>
            <a:r>
              <a:rPr lang="en-US" sz="9565">
                <a:solidFill>
                  <a:srgbClr val="A94C1A"/>
                </a:solidFill>
                <a:latin typeface="Sunday"/>
              </a:rPr>
              <a:t>TECH STACK USED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675180" y="7842206"/>
            <a:ext cx="3985617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 err="1" smtClean="0">
                <a:solidFill>
                  <a:srgbClr val="A94C1A"/>
                </a:solidFill>
                <a:latin typeface="Open Sans Extra Bold"/>
              </a:rPr>
              <a:t>Taipy</a:t>
            </a:r>
            <a:endParaRPr lang="en-US" sz="5000" dirty="0">
              <a:solidFill>
                <a:srgbClr val="A94C1A"/>
              </a:solidFill>
              <a:latin typeface="Open Sans Extra Bold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6934917" y="7895125"/>
            <a:ext cx="266673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 smtClean="0">
                <a:solidFill>
                  <a:srgbClr val="A94C1A"/>
                </a:solidFill>
                <a:latin typeface="Open Sans Extra Bold"/>
              </a:rPr>
              <a:t>Django</a:t>
            </a:r>
            <a:endParaRPr lang="en-US" sz="5000" dirty="0">
              <a:solidFill>
                <a:srgbClr val="A94C1A"/>
              </a:solidFill>
              <a:latin typeface="Open Sans Extra Bold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3036200" y="7758561"/>
            <a:ext cx="284930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 smtClean="0">
                <a:solidFill>
                  <a:srgbClr val="A94C1A"/>
                </a:solidFill>
                <a:latin typeface="Open Sans Extra Bold"/>
              </a:rPr>
              <a:t>MySQL</a:t>
            </a:r>
            <a:endParaRPr lang="en-US" sz="5000" dirty="0">
              <a:solidFill>
                <a:srgbClr val="A94C1A"/>
              </a:solidFill>
              <a:latin typeface="Open Sans Extra Bold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88" y="4991101"/>
            <a:ext cx="3281694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13905" y="7788610"/>
            <a:ext cx="7315200" cy="2939380"/>
          </a:xfrm>
          <a:custGeom>
            <a:avLst/>
            <a:gdLst/>
            <a:ahLst/>
            <a:cxnLst/>
            <a:rect l="l" t="t" r="r" b="b"/>
            <a:pathLst>
              <a:path w="7315200" h="2939380">
                <a:moveTo>
                  <a:pt x="0" y="0"/>
                </a:moveTo>
                <a:lnTo>
                  <a:pt x="7315200" y="0"/>
                </a:lnTo>
                <a:lnTo>
                  <a:pt x="7315200" y="2939380"/>
                </a:lnTo>
                <a:lnTo>
                  <a:pt x="0" y="293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17015" y="-299101"/>
            <a:ext cx="2400533" cy="2346723"/>
          </a:xfrm>
          <a:custGeom>
            <a:avLst/>
            <a:gdLst/>
            <a:ahLst/>
            <a:cxnLst/>
            <a:rect l="l" t="t" r="r" b="b"/>
            <a:pathLst>
              <a:path w="2400533" h="2346723">
                <a:moveTo>
                  <a:pt x="0" y="0"/>
                </a:moveTo>
                <a:lnTo>
                  <a:pt x="2400532" y="0"/>
                </a:lnTo>
                <a:lnTo>
                  <a:pt x="2400532" y="2346723"/>
                </a:lnTo>
                <a:lnTo>
                  <a:pt x="0" y="2346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42269" y="8148123"/>
            <a:ext cx="2348738" cy="2296089"/>
          </a:xfrm>
          <a:custGeom>
            <a:avLst/>
            <a:gdLst/>
            <a:ahLst/>
            <a:cxnLst/>
            <a:rect l="l" t="t" r="r" b="b"/>
            <a:pathLst>
              <a:path w="2348738" h="2296089">
                <a:moveTo>
                  <a:pt x="0" y="0"/>
                </a:moveTo>
                <a:lnTo>
                  <a:pt x="2348738" y="0"/>
                </a:lnTo>
                <a:lnTo>
                  <a:pt x="2348738" y="2296089"/>
                </a:lnTo>
                <a:lnTo>
                  <a:pt x="0" y="2296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12610" y="6859554"/>
            <a:ext cx="2716495" cy="2436614"/>
          </a:xfrm>
          <a:custGeom>
            <a:avLst/>
            <a:gdLst/>
            <a:ahLst/>
            <a:cxnLst/>
            <a:rect l="l" t="t" r="r" b="b"/>
            <a:pathLst>
              <a:path w="2716495" h="2436614">
                <a:moveTo>
                  <a:pt x="0" y="0"/>
                </a:moveTo>
                <a:lnTo>
                  <a:pt x="2716495" y="0"/>
                </a:lnTo>
                <a:lnTo>
                  <a:pt x="2716495" y="2436614"/>
                </a:lnTo>
                <a:lnTo>
                  <a:pt x="0" y="24366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2100" y="1028700"/>
            <a:ext cx="12743214" cy="2187633"/>
            <a:chOff x="0" y="0"/>
            <a:chExt cx="16990952" cy="2916844"/>
          </a:xfrm>
        </p:grpSpPr>
        <p:grpSp>
          <p:nvGrpSpPr>
            <p:cNvPr id="7" name="Group 7"/>
            <p:cNvGrpSpPr/>
            <p:nvPr/>
          </p:nvGrpSpPr>
          <p:grpSpPr>
            <a:xfrm>
              <a:off x="179436" y="334475"/>
              <a:ext cx="16811517" cy="2582369"/>
              <a:chOff x="0" y="0"/>
              <a:chExt cx="2585408" cy="39713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85408" cy="397137"/>
              </a:xfrm>
              <a:custGeom>
                <a:avLst/>
                <a:gdLst/>
                <a:ahLst/>
                <a:cxnLst/>
                <a:rect l="l" t="t" r="r" b="b"/>
                <a:pathLst>
                  <a:path w="2585408" h="397137">
                    <a:moveTo>
                      <a:pt x="40222" y="0"/>
                    </a:moveTo>
                    <a:lnTo>
                      <a:pt x="2545186" y="0"/>
                    </a:lnTo>
                    <a:cubicBezTo>
                      <a:pt x="2567400" y="0"/>
                      <a:pt x="2585408" y="18008"/>
                      <a:pt x="2585408" y="40222"/>
                    </a:cubicBezTo>
                    <a:lnTo>
                      <a:pt x="2585408" y="356915"/>
                    </a:lnTo>
                    <a:cubicBezTo>
                      <a:pt x="2585408" y="379129"/>
                      <a:pt x="2567400" y="397137"/>
                      <a:pt x="2545186" y="397137"/>
                    </a:cubicBezTo>
                    <a:lnTo>
                      <a:pt x="40222" y="397137"/>
                    </a:lnTo>
                    <a:cubicBezTo>
                      <a:pt x="18008" y="397137"/>
                      <a:pt x="0" y="379129"/>
                      <a:pt x="0" y="356915"/>
                    </a:cubicBezTo>
                    <a:lnTo>
                      <a:pt x="0" y="40222"/>
                    </a:lnTo>
                    <a:cubicBezTo>
                      <a:pt x="0" y="18008"/>
                      <a:pt x="18008" y="0"/>
                      <a:pt x="40222" y="0"/>
                    </a:cubicBezTo>
                    <a:close/>
                  </a:path>
                </a:pathLst>
              </a:custGeom>
              <a:solidFill>
                <a:srgbClr val="A6A6A6">
                  <a:alpha val="34902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2585408" cy="435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16811517" cy="2582369"/>
              <a:chOff x="0" y="0"/>
              <a:chExt cx="2585408" cy="39713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585408" cy="397137"/>
              </a:xfrm>
              <a:custGeom>
                <a:avLst/>
                <a:gdLst/>
                <a:ahLst/>
                <a:cxnLst/>
                <a:rect l="l" t="t" r="r" b="b"/>
                <a:pathLst>
                  <a:path w="2585408" h="397137">
                    <a:moveTo>
                      <a:pt x="40222" y="0"/>
                    </a:moveTo>
                    <a:lnTo>
                      <a:pt x="2545186" y="0"/>
                    </a:lnTo>
                    <a:cubicBezTo>
                      <a:pt x="2567400" y="0"/>
                      <a:pt x="2585408" y="18008"/>
                      <a:pt x="2585408" y="40222"/>
                    </a:cubicBezTo>
                    <a:lnTo>
                      <a:pt x="2585408" y="356915"/>
                    </a:lnTo>
                    <a:cubicBezTo>
                      <a:pt x="2585408" y="379129"/>
                      <a:pt x="2567400" y="397137"/>
                      <a:pt x="2545186" y="397137"/>
                    </a:cubicBezTo>
                    <a:lnTo>
                      <a:pt x="40222" y="397137"/>
                    </a:lnTo>
                    <a:cubicBezTo>
                      <a:pt x="18008" y="397137"/>
                      <a:pt x="0" y="379129"/>
                      <a:pt x="0" y="356915"/>
                    </a:cubicBezTo>
                    <a:lnTo>
                      <a:pt x="0" y="40222"/>
                    </a:lnTo>
                    <a:cubicBezTo>
                      <a:pt x="0" y="18008"/>
                      <a:pt x="18008" y="0"/>
                      <a:pt x="402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2585408" cy="435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324345" y="171352"/>
              <a:ext cx="16162826" cy="2239665"/>
              <a:chOff x="0" y="0"/>
              <a:chExt cx="2485647" cy="34443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485647" cy="344433"/>
              </a:xfrm>
              <a:custGeom>
                <a:avLst/>
                <a:gdLst/>
                <a:ahLst/>
                <a:cxnLst/>
                <a:rect l="l" t="t" r="r" b="b"/>
                <a:pathLst>
                  <a:path w="2485647" h="344433">
                    <a:moveTo>
                      <a:pt x="41836" y="0"/>
                    </a:moveTo>
                    <a:lnTo>
                      <a:pt x="2443811" y="0"/>
                    </a:lnTo>
                    <a:cubicBezTo>
                      <a:pt x="2466916" y="0"/>
                      <a:pt x="2485647" y="18731"/>
                      <a:pt x="2485647" y="41836"/>
                    </a:cubicBezTo>
                    <a:lnTo>
                      <a:pt x="2485647" y="302597"/>
                    </a:lnTo>
                    <a:cubicBezTo>
                      <a:pt x="2485647" y="325703"/>
                      <a:pt x="2466916" y="344433"/>
                      <a:pt x="2443811" y="344433"/>
                    </a:cubicBezTo>
                    <a:lnTo>
                      <a:pt x="41836" y="344433"/>
                    </a:lnTo>
                    <a:cubicBezTo>
                      <a:pt x="18731" y="344433"/>
                      <a:pt x="0" y="325703"/>
                      <a:pt x="0" y="302597"/>
                    </a:cubicBezTo>
                    <a:lnTo>
                      <a:pt x="0" y="41836"/>
                    </a:lnTo>
                    <a:cubicBezTo>
                      <a:pt x="0" y="18731"/>
                      <a:pt x="18731" y="0"/>
                      <a:pt x="41836" y="0"/>
                    </a:cubicBezTo>
                    <a:close/>
                  </a:path>
                </a:pathLst>
              </a:custGeom>
              <a:solidFill>
                <a:srgbClr val="F4DEC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2485647" cy="382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923177" y="1358750"/>
            <a:ext cx="10379835" cy="116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9"/>
              </a:lnSpc>
            </a:pPr>
            <a:r>
              <a:rPr lang="en-US" sz="8316">
                <a:solidFill>
                  <a:srgbClr val="A94C1A"/>
                </a:solidFill>
                <a:latin typeface="Sunday"/>
              </a:rPr>
              <a:t>conclusion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06469" y="3735583"/>
            <a:ext cx="11291622" cy="4086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4982">
                <a:solidFill>
                  <a:srgbClr val="A94C1A"/>
                </a:solidFill>
                <a:latin typeface="Rosario"/>
              </a:rPr>
              <a:t>In summary, your web app enhances the social networking experience by fostering physical meetings, building deeper connections, and bringing back the charm of reconnecting with old friends and communities in person.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2267834" y="0"/>
            <a:ext cx="6020166" cy="2714547"/>
          </a:xfrm>
          <a:custGeom>
            <a:avLst/>
            <a:gdLst/>
            <a:ahLst/>
            <a:cxnLst/>
            <a:rect l="l" t="t" r="r" b="b"/>
            <a:pathLst>
              <a:path w="6020166" h="2714547">
                <a:moveTo>
                  <a:pt x="0" y="2714547"/>
                </a:moveTo>
                <a:lnTo>
                  <a:pt x="6020166" y="2714547"/>
                </a:lnTo>
                <a:lnTo>
                  <a:pt x="6020166" y="0"/>
                </a:lnTo>
                <a:lnTo>
                  <a:pt x="0" y="0"/>
                </a:lnTo>
                <a:lnTo>
                  <a:pt x="0" y="271454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46277" y="7704836"/>
            <a:ext cx="7732172" cy="3106927"/>
          </a:xfrm>
          <a:custGeom>
            <a:avLst/>
            <a:gdLst/>
            <a:ahLst/>
            <a:cxnLst/>
            <a:rect l="l" t="t" r="r" b="b"/>
            <a:pathLst>
              <a:path w="7732172" h="3106927">
                <a:moveTo>
                  <a:pt x="7732173" y="0"/>
                </a:moveTo>
                <a:lnTo>
                  <a:pt x="0" y="0"/>
                </a:lnTo>
                <a:lnTo>
                  <a:pt x="0" y="3106928"/>
                </a:lnTo>
                <a:lnTo>
                  <a:pt x="7732173" y="3106928"/>
                </a:lnTo>
                <a:lnTo>
                  <a:pt x="77321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88165" y="-1044642"/>
            <a:ext cx="3001583" cy="3004662"/>
          </a:xfrm>
          <a:custGeom>
            <a:avLst/>
            <a:gdLst/>
            <a:ahLst/>
            <a:cxnLst/>
            <a:rect l="l" t="t" r="r" b="b"/>
            <a:pathLst>
              <a:path w="3001583" h="3004662">
                <a:moveTo>
                  <a:pt x="0" y="0"/>
                </a:moveTo>
                <a:lnTo>
                  <a:pt x="3001584" y="0"/>
                </a:lnTo>
                <a:lnTo>
                  <a:pt x="3001584" y="3004662"/>
                </a:lnTo>
                <a:lnTo>
                  <a:pt x="0" y="3004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402006" y="6323575"/>
            <a:ext cx="3060897" cy="2992284"/>
          </a:xfrm>
          <a:custGeom>
            <a:avLst/>
            <a:gdLst/>
            <a:ahLst/>
            <a:cxnLst/>
            <a:rect l="l" t="t" r="r" b="b"/>
            <a:pathLst>
              <a:path w="3060897" h="2992284">
                <a:moveTo>
                  <a:pt x="0" y="0"/>
                </a:moveTo>
                <a:lnTo>
                  <a:pt x="3060897" y="0"/>
                </a:lnTo>
                <a:lnTo>
                  <a:pt x="3060897" y="2992285"/>
                </a:lnTo>
                <a:lnTo>
                  <a:pt x="0" y="29922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700126"/>
            <a:ext cx="4198776" cy="4114800"/>
          </a:xfrm>
          <a:custGeom>
            <a:avLst/>
            <a:gdLst/>
            <a:ahLst/>
            <a:cxnLst/>
            <a:rect l="l" t="t" r="r" b="b"/>
            <a:pathLst>
              <a:path w="4198776" h="4114800">
                <a:moveTo>
                  <a:pt x="0" y="0"/>
                </a:moveTo>
                <a:lnTo>
                  <a:pt x="4198776" y="0"/>
                </a:lnTo>
                <a:lnTo>
                  <a:pt x="4198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540571" y="4915987"/>
            <a:ext cx="3138541" cy="2815176"/>
          </a:xfrm>
          <a:custGeom>
            <a:avLst/>
            <a:gdLst/>
            <a:ahLst/>
            <a:cxnLst/>
            <a:rect l="l" t="t" r="r" b="b"/>
            <a:pathLst>
              <a:path w="3138541" h="2815176">
                <a:moveTo>
                  <a:pt x="0" y="0"/>
                </a:moveTo>
                <a:lnTo>
                  <a:pt x="3138542" y="0"/>
                </a:lnTo>
                <a:lnTo>
                  <a:pt x="3138542" y="2815177"/>
                </a:lnTo>
                <a:lnTo>
                  <a:pt x="0" y="28151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93964" y="3867064"/>
            <a:ext cx="11300072" cy="228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43"/>
              </a:lnSpc>
            </a:pPr>
            <a:r>
              <a:rPr lang="en-US" sz="16302">
                <a:solidFill>
                  <a:srgbClr val="A94C1A"/>
                </a:solidFill>
                <a:latin typeface="Sunday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282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 Extra Bold</vt:lpstr>
      <vt:lpstr>Calibri</vt:lpstr>
      <vt:lpstr>Sunday Bold</vt:lpstr>
      <vt:lpstr>Rosario</vt:lpstr>
      <vt:lpstr>Arial</vt:lpstr>
      <vt:lpstr>Sunday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</dc:title>
  <cp:lastModifiedBy>Prabhat</cp:lastModifiedBy>
  <cp:revision>3</cp:revision>
  <dcterms:created xsi:type="dcterms:W3CDTF">2006-08-16T00:00:00Z</dcterms:created>
  <dcterms:modified xsi:type="dcterms:W3CDTF">2023-11-05T04:00:48Z</dcterms:modified>
  <dc:identifier>DAFympZieGg</dc:identifier>
</cp:coreProperties>
</file>