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</p:sldIdLst>
  <p:sldSz cx="12192000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1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9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4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5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6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F65C-79FC-4DE8-9D5F-99E669366DDD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7125" y="680936"/>
            <a:ext cx="10466962" cy="14494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125" y="175098"/>
            <a:ext cx="36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HOMEVIEW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7125" y="680936"/>
            <a:ext cx="10466962" cy="165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2768" y="836579"/>
            <a:ext cx="102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NAV BAR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153118" y="1235093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57539" y="1235094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SEARCH(LINK)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0651" y="1235094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44427" y="1235093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7125" y="6809361"/>
            <a:ext cx="10466962" cy="35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83773" y="7529207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MOVIE CARD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COMPONENT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11226" y="7529206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10277" y="7529206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70651" y="6954956"/>
            <a:ext cx="4173776" cy="39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MOVIE CARD LIST(CAROSEL)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7125" y="10778245"/>
            <a:ext cx="10466962" cy="35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83773" y="11498091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MOVIE CARD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COMPONENT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11226" y="11498090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010277" y="11498090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70651" y="10923840"/>
            <a:ext cx="4173776" cy="39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MOVIE CARD LIST(CAROSEL)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659480" y="2927703"/>
            <a:ext cx="2996117" cy="3045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RANDOM MOVIE</a:t>
            </a:r>
          </a:p>
          <a:p>
            <a:pPr algn="ctr"/>
            <a:r>
              <a:rPr lang="en-US" altLang="ko-KR" dirty="0" smtClean="0"/>
              <a:t>RECOMMEND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785053" y="2927703"/>
            <a:ext cx="2996117" cy="3045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SEARCH(GENRE)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18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7125" y="680936"/>
            <a:ext cx="10466962" cy="14494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0651" y="2888795"/>
            <a:ext cx="9930722" cy="120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DETAILVIEW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125" y="175098"/>
            <a:ext cx="36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DETAILVIEW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7125" y="680936"/>
            <a:ext cx="10466962" cy="165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53118" y="1235093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7539" y="1235094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SEARCH(LINK)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0651" y="1235094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44427" y="1235093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5140" y="3521413"/>
            <a:ext cx="2996120" cy="3035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POSTER(IMG)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44426" y="3521413"/>
            <a:ext cx="5319811" cy="3035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DETAIL(DESCRIPTION)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5139" y="6716870"/>
            <a:ext cx="1584391" cy="68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YOUTUBE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36387" y="6770132"/>
            <a:ext cx="1681668" cy="68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45139" y="8032455"/>
            <a:ext cx="9319098" cy="1668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COMMENT COMPONENT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V-SHOW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4426" y="6770132"/>
            <a:ext cx="1681668" cy="68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TMDB </a:t>
            </a:r>
            <a:r>
              <a:rPr lang="ko-KR" altLang="en-US" dirty="0" smtClean="0">
                <a:solidFill>
                  <a:schemeClr val="tx1"/>
                </a:solidFill>
              </a:rPr>
              <a:t>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1471" y="6770132"/>
            <a:ext cx="1681668" cy="68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관람객 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45139" y="7599733"/>
            <a:ext cx="2836526" cy="286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SEE 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45139" y="9888809"/>
            <a:ext cx="9319098" cy="2137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546997" y="10432100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05457" y="10442308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63918" y="10438355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64596" y="12415247"/>
            <a:ext cx="9319098" cy="2137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566454" y="12958538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24914" y="12968746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83375" y="12964793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5956" y="2977349"/>
            <a:ext cx="3054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DETAIL VIEW</a:t>
            </a:r>
            <a:endParaRPr lang="ko-KR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43045" y="9975621"/>
            <a:ext cx="39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RELATED COMPONENT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66454" y="12482843"/>
            <a:ext cx="39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RELATED COMPONENT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181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2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66</Words>
  <Application>Microsoft Office PowerPoint</Application>
  <PresentationFormat>사용자 지정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5</cp:revision>
  <dcterms:created xsi:type="dcterms:W3CDTF">2024-05-13T07:41:26Z</dcterms:created>
  <dcterms:modified xsi:type="dcterms:W3CDTF">2024-05-13T08:49:45Z</dcterms:modified>
</cp:coreProperties>
</file>