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-1168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34FA87-3D9D-471E-98B5-449F5324B614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57FF13A-000C-4E7A-A2C5-2C1DA5B12C07}">
      <dgm:prSet phldrT="[텍스트]" custT="1"/>
      <dgm:spPr/>
      <dgm:t>
        <a:bodyPr/>
        <a:lstStyle/>
        <a:p>
          <a:pPr latinLnBrk="1"/>
          <a:r>
            <a:rPr lang="ko-KR" altLang="en-US" sz="1100" b="1" u="sng" dirty="0" err="1" smtClean="0"/>
            <a:t>동적웹크롤링</a:t>
          </a:r>
          <a:r>
            <a:rPr lang="en-US" altLang="ko-KR" sz="1100" b="1" u="sng" dirty="0" smtClean="0"/>
            <a:t>:</a:t>
          </a:r>
        </a:p>
        <a:p>
          <a:pPr latinLnBrk="1"/>
          <a:r>
            <a:rPr lang="en-US" altLang="ko-KR" sz="1000" dirty="0" smtClean="0"/>
            <a:t>-. </a:t>
          </a:r>
          <a:r>
            <a:rPr lang="ko-KR" altLang="en-US" sz="1000" dirty="0" err="1" smtClean="0"/>
            <a:t>셀레니움</a:t>
          </a:r>
          <a:r>
            <a:rPr lang="ko-KR" altLang="en-US" sz="1000" dirty="0" smtClean="0"/>
            <a:t> 활용</a:t>
          </a:r>
          <a:endParaRPr lang="en-US" altLang="ko-KR" sz="1000" dirty="0" smtClean="0"/>
        </a:p>
        <a:p>
          <a:pPr latinLnBrk="1"/>
          <a:r>
            <a:rPr lang="en-US" altLang="ko-KR" sz="1000" dirty="0" smtClean="0"/>
            <a:t>-. Curl </a:t>
          </a:r>
          <a:r>
            <a:rPr lang="ko-KR" altLang="en-US" sz="1000" dirty="0" smtClean="0"/>
            <a:t>커맨드 활용</a:t>
          </a:r>
          <a:endParaRPr lang="en-US" altLang="ko-KR" sz="1000" dirty="0" smtClean="0"/>
        </a:p>
      </dgm:t>
    </dgm:pt>
    <dgm:pt modelId="{320C2C3F-87B1-48D2-B650-0ADFFDB68F66}" type="parTrans" cxnId="{02C8144C-D6FC-473C-86FC-D0B96BC082C9}">
      <dgm:prSet/>
      <dgm:spPr/>
      <dgm:t>
        <a:bodyPr/>
        <a:lstStyle/>
        <a:p>
          <a:pPr latinLnBrk="1"/>
          <a:endParaRPr lang="ko-KR" altLang="en-US"/>
        </a:p>
      </dgm:t>
    </dgm:pt>
    <dgm:pt modelId="{E61432B2-B36D-48A3-9604-ABAE2CBC9B5F}" type="sibTrans" cxnId="{02C8144C-D6FC-473C-86FC-D0B96BC082C9}">
      <dgm:prSet/>
      <dgm:spPr/>
      <dgm:t>
        <a:bodyPr/>
        <a:lstStyle/>
        <a:p>
          <a:pPr latinLnBrk="1"/>
          <a:endParaRPr lang="ko-KR" altLang="en-US"/>
        </a:p>
      </dgm:t>
    </dgm:pt>
    <dgm:pt modelId="{C9804B14-FC2D-4A66-929B-7CBC7F251052}">
      <dgm:prSet phldrT="[텍스트]" custT="1"/>
      <dgm:spPr/>
      <dgm:t>
        <a:bodyPr/>
        <a:lstStyle/>
        <a:p>
          <a:pPr latinLnBrk="1"/>
          <a:r>
            <a:rPr lang="ko-KR" altLang="en-US" sz="1200" b="1" u="sng" dirty="0" smtClean="0"/>
            <a:t>데이터</a:t>
          </a:r>
          <a:r>
            <a:rPr lang="en-US" altLang="ko-KR" sz="1200" b="1" u="sng" dirty="0" smtClean="0"/>
            <a:t> </a:t>
          </a:r>
          <a:r>
            <a:rPr lang="ko-KR" altLang="en-US" sz="1200" b="1" u="sng" dirty="0" smtClean="0"/>
            <a:t>저장</a:t>
          </a:r>
          <a:r>
            <a:rPr lang="en-US" altLang="ko-KR" sz="1200" b="1" u="sng" dirty="0" smtClean="0"/>
            <a:t>:</a:t>
          </a:r>
        </a:p>
        <a:p>
          <a:pPr latinLnBrk="1"/>
          <a:r>
            <a:rPr lang="en-US" altLang="ko-KR" sz="1200" dirty="0" smtClean="0"/>
            <a:t>-. </a:t>
          </a:r>
          <a:r>
            <a:rPr lang="ko-KR" altLang="en-US" sz="1200" dirty="0" smtClean="0"/>
            <a:t>몽고 </a:t>
          </a:r>
          <a:r>
            <a:rPr lang="en-US" altLang="ko-KR" sz="1200" dirty="0" smtClean="0"/>
            <a:t>DB</a:t>
          </a:r>
          <a:endParaRPr lang="ko-KR" altLang="en-US" sz="1200" dirty="0"/>
        </a:p>
      </dgm:t>
    </dgm:pt>
    <dgm:pt modelId="{D907BFA9-9AA6-4A42-AD74-DA4BA97ECB55}" type="parTrans" cxnId="{0E4A85F7-1275-4515-A56E-7052734B7AB4}">
      <dgm:prSet/>
      <dgm:spPr/>
      <dgm:t>
        <a:bodyPr/>
        <a:lstStyle/>
        <a:p>
          <a:pPr latinLnBrk="1"/>
          <a:endParaRPr lang="ko-KR" altLang="en-US"/>
        </a:p>
      </dgm:t>
    </dgm:pt>
    <dgm:pt modelId="{D4A43B31-0709-470C-9779-8224570AE997}" type="sibTrans" cxnId="{0E4A85F7-1275-4515-A56E-7052734B7AB4}">
      <dgm:prSet/>
      <dgm:spPr/>
      <dgm:t>
        <a:bodyPr/>
        <a:lstStyle/>
        <a:p>
          <a:pPr latinLnBrk="1"/>
          <a:endParaRPr lang="ko-KR" altLang="en-US"/>
        </a:p>
      </dgm:t>
    </dgm:pt>
    <dgm:pt modelId="{B4AE1888-E5D5-4E52-B6EB-E387AA329880}" type="pres">
      <dgm:prSet presAssocID="{5D34FA87-3D9D-471E-98B5-449F5324B614}" presName="rootnode" presStyleCnt="0">
        <dgm:presLayoutVars>
          <dgm:chMax/>
          <dgm:chPref/>
          <dgm:dir/>
          <dgm:animLvl val="lvl"/>
        </dgm:presLayoutVars>
      </dgm:prSet>
      <dgm:spPr/>
    </dgm:pt>
    <dgm:pt modelId="{DC2AE0DA-ABAA-4117-90D7-F0D56AFD4C7C}" type="pres">
      <dgm:prSet presAssocID="{157FF13A-000C-4E7A-A2C5-2C1DA5B12C07}" presName="composite" presStyleCnt="0"/>
      <dgm:spPr/>
    </dgm:pt>
    <dgm:pt modelId="{C1458B50-A4FD-4153-87B8-C3224D7AEDD3}" type="pres">
      <dgm:prSet presAssocID="{157FF13A-000C-4E7A-A2C5-2C1DA5B12C07}" presName="LShape" presStyleLbl="alignNod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DF963AE6-59D4-402B-A380-C2FC5822693B}" type="pres">
      <dgm:prSet presAssocID="{157FF13A-000C-4E7A-A2C5-2C1DA5B12C07}" presName="Parent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1B7F286-DDDF-4727-B6C7-494E0A4F1B9E}" type="pres">
      <dgm:prSet presAssocID="{157FF13A-000C-4E7A-A2C5-2C1DA5B12C07}" presName="Triangle" presStyleLbl="alignNode1" presStyleIdx="1" presStyleCnt="3"/>
      <dgm:spPr/>
    </dgm:pt>
    <dgm:pt modelId="{A56D30C6-BAFC-4C60-8C9B-A5DCEB6EA826}" type="pres">
      <dgm:prSet presAssocID="{E61432B2-B36D-48A3-9604-ABAE2CBC9B5F}" presName="sibTrans" presStyleCnt="0"/>
      <dgm:spPr/>
    </dgm:pt>
    <dgm:pt modelId="{6FB175E5-3EAC-4913-AFC4-D88A2AEE18A2}" type="pres">
      <dgm:prSet presAssocID="{E61432B2-B36D-48A3-9604-ABAE2CBC9B5F}" presName="space" presStyleCnt="0"/>
      <dgm:spPr/>
    </dgm:pt>
    <dgm:pt modelId="{76C01E72-0033-44C2-A028-FC71394BDD17}" type="pres">
      <dgm:prSet presAssocID="{C9804B14-FC2D-4A66-929B-7CBC7F251052}" presName="composite" presStyleCnt="0"/>
      <dgm:spPr/>
    </dgm:pt>
    <dgm:pt modelId="{C099D8B2-4BB3-40A2-8E45-3C836C3C1037}" type="pres">
      <dgm:prSet presAssocID="{C9804B14-FC2D-4A66-929B-7CBC7F251052}" presName="LShape" presStyleLbl="alignNode1" presStyleIdx="2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4E51BA51-FF10-4464-9A81-7BCBB3615822}" type="pres">
      <dgm:prSet presAssocID="{C9804B14-FC2D-4A66-929B-7CBC7F251052}" presName="Parent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EC5F826-7036-43D0-BFF1-43646446A043}" type="presOf" srcId="{157FF13A-000C-4E7A-A2C5-2C1DA5B12C07}" destId="{DF963AE6-59D4-402B-A380-C2FC5822693B}" srcOrd="0" destOrd="0" presId="urn:microsoft.com/office/officeart/2009/3/layout/StepUpProcess"/>
    <dgm:cxn modelId="{F12B6AB0-B9E7-4CF1-A565-54840E34F5FB}" type="presOf" srcId="{C9804B14-FC2D-4A66-929B-7CBC7F251052}" destId="{4E51BA51-FF10-4464-9A81-7BCBB3615822}" srcOrd="0" destOrd="0" presId="urn:microsoft.com/office/officeart/2009/3/layout/StepUpProcess"/>
    <dgm:cxn modelId="{A5F0D00F-BF0F-419C-B203-D671265AAC0A}" type="presOf" srcId="{5D34FA87-3D9D-471E-98B5-449F5324B614}" destId="{B4AE1888-E5D5-4E52-B6EB-E387AA329880}" srcOrd="0" destOrd="0" presId="urn:microsoft.com/office/officeart/2009/3/layout/StepUpProcess"/>
    <dgm:cxn modelId="{0E4A85F7-1275-4515-A56E-7052734B7AB4}" srcId="{5D34FA87-3D9D-471E-98B5-449F5324B614}" destId="{C9804B14-FC2D-4A66-929B-7CBC7F251052}" srcOrd="1" destOrd="0" parTransId="{D907BFA9-9AA6-4A42-AD74-DA4BA97ECB55}" sibTransId="{D4A43B31-0709-470C-9779-8224570AE997}"/>
    <dgm:cxn modelId="{02C8144C-D6FC-473C-86FC-D0B96BC082C9}" srcId="{5D34FA87-3D9D-471E-98B5-449F5324B614}" destId="{157FF13A-000C-4E7A-A2C5-2C1DA5B12C07}" srcOrd="0" destOrd="0" parTransId="{320C2C3F-87B1-48D2-B650-0ADFFDB68F66}" sibTransId="{E61432B2-B36D-48A3-9604-ABAE2CBC9B5F}"/>
    <dgm:cxn modelId="{01AC372E-FD10-4B9D-B67F-EB5D6957707E}" type="presParOf" srcId="{B4AE1888-E5D5-4E52-B6EB-E387AA329880}" destId="{DC2AE0DA-ABAA-4117-90D7-F0D56AFD4C7C}" srcOrd="0" destOrd="0" presId="urn:microsoft.com/office/officeart/2009/3/layout/StepUpProcess"/>
    <dgm:cxn modelId="{6365A1F8-F90D-479E-A94C-04798435E9D2}" type="presParOf" srcId="{DC2AE0DA-ABAA-4117-90D7-F0D56AFD4C7C}" destId="{C1458B50-A4FD-4153-87B8-C3224D7AEDD3}" srcOrd="0" destOrd="0" presId="urn:microsoft.com/office/officeart/2009/3/layout/StepUpProcess"/>
    <dgm:cxn modelId="{93180330-E71D-4CF6-9978-141AD98A0C5A}" type="presParOf" srcId="{DC2AE0DA-ABAA-4117-90D7-F0D56AFD4C7C}" destId="{DF963AE6-59D4-402B-A380-C2FC5822693B}" srcOrd="1" destOrd="0" presId="urn:microsoft.com/office/officeart/2009/3/layout/StepUpProcess"/>
    <dgm:cxn modelId="{66789EEE-1586-48BE-B873-59EBB2396EC2}" type="presParOf" srcId="{DC2AE0DA-ABAA-4117-90D7-F0D56AFD4C7C}" destId="{E1B7F286-DDDF-4727-B6C7-494E0A4F1B9E}" srcOrd="2" destOrd="0" presId="urn:microsoft.com/office/officeart/2009/3/layout/StepUpProcess"/>
    <dgm:cxn modelId="{B823BA8A-BD33-4F37-A2F8-32841CC2363E}" type="presParOf" srcId="{B4AE1888-E5D5-4E52-B6EB-E387AA329880}" destId="{A56D30C6-BAFC-4C60-8C9B-A5DCEB6EA826}" srcOrd="1" destOrd="0" presId="urn:microsoft.com/office/officeart/2009/3/layout/StepUpProcess"/>
    <dgm:cxn modelId="{3778A83F-3CB8-4F70-8D68-721F0B59F4E6}" type="presParOf" srcId="{A56D30C6-BAFC-4C60-8C9B-A5DCEB6EA826}" destId="{6FB175E5-3EAC-4913-AFC4-D88A2AEE18A2}" srcOrd="0" destOrd="0" presId="urn:microsoft.com/office/officeart/2009/3/layout/StepUpProcess"/>
    <dgm:cxn modelId="{FB98F3AC-05F8-464B-BD04-947CE596A4E5}" type="presParOf" srcId="{B4AE1888-E5D5-4E52-B6EB-E387AA329880}" destId="{76C01E72-0033-44C2-A028-FC71394BDD17}" srcOrd="2" destOrd="0" presId="urn:microsoft.com/office/officeart/2009/3/layout/StepUpProcess"/>
    <dgm:cxn modelId="{265DF708-384E-4C1B-B0BE-6A4B0E5C6C7B}" type="presParOf" srcId="{76C01E72-0033-44C2-A028-FC71394BDD17}" destId="{C099D8B2-4BB3-40A2-8E45-3C836C3C1037}" srcOrd="0" destOrd="0" presId="urn:microsoft.com/office/officeart/2009/3/layout/StepUpProcess"/>
    <dgm:cxn modelId="{3BC8A1E9-F9D3-47DA-8BB3-EE4227196490}" type="presParOf" srcId="{76C01E72-0033-44C2-A028-FC71394BDD17}" destId="{4E51BA51-FF10-4464-9A81-7BCBB361582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34FA87-3D9D-471E-98B5-449F5324B614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57FF13A-000C-4E7A-A2C5-2C1DA5B12C07}">
      <dgm:prSet phldrT="[텍스트]" custT="1"/>
      <dgm:spPr/>
      <dgm:t>
        <a:bodyPr/>
        <a:lstStyle/>
        <a:p>
          <a:pPr latinLnBrk="1"/>
          <a:r>
            <a:rPr lang="en-US" altLang="ko-KR" sz="1100" b="1" u="sng" dirty="0" smtClean="0"/>
            <a:t>API</a:t>
          </a:r>
          <a:r>
            <a:rPr lang="ko-KR" altLang="en-US" sz="1100" b="1" u="sng" dirty="0" smtClean="0"/>
            <a:t>서비스개발</a:t>
          </a:r>
          <a:r>
            <a:rPr lang="en-US" altLang="ko-KR" sz="1100" b="1" u="sng" dirty="0" smtClean="0"/>
            <a:t>:</a:t>
          </a:r>
        </a:p>
        <a:p>
          <a:pPr latinLnBrk="1"/>
          <a:r>
            <a:rPr lang="en-US" altLang="ko-KR" sz="1000" dirty="0" smtClean="0"/>
            <a:t>-. </a:t>
          </a:r>
          <a:r>
            <a:rPr lang="ko-KR" altLang="en-US" sz="1000" dirty="0" smtClean="0"/>
            <a:t>부트스트랩 활용</a:t>
          </a:r>
          <a:endParaRPr lang="en-US" altLang="ko-KR" sz="1000" dirty="0" smtClean="0"/>
        </a:p>
        <a:p>
          <a:pPr latinLnBrk="1"/>
          <a:r>
            <a:rPr lang="en-US" altLang="ko-KR" sz="1000" dirty="0" smtClean="0"/>
            <a:t>-. </a:t>
          </a:r>
          <a:r>
            <a:rPr lang="ko-KR" altLang="en-US" sz="1000" dirty="0" smtClean="0"/>
            <a:t>고객 </a:t>
          </a:r>
          <a:r>
            <a:rPr lang="en-US" altLang="ko-KR" sz="1000" dirty="0" smtClean="0"/>
            <a:t>data Input</a:t>
          </a:r>
          <a:r>
            <a:rPr lang="ko-KR" altLang="en-US" sz="1000" dirty="0" err="1" smtClean="0"/>
            <a:t>필용</a:t>
          </a:r>
          <a:endParaRPr lang="en-US" altLang="ko-KR" sz="1000" dirty="0" smtClean="0"/>
        </a:p>
      </dgm:t>
    </dgm:pt>
    <dgm:pt modelId="{320C2C3F-87B1-48D2-B650-0ADFFDB68F66}" type="parTrans" cxnId="{02C8144C-D6FC-473C-86FC-D0B96BC082C9}">
      <dgm:prSet/>
      <dgm:spPr/>
      <dgm:t>
        <a:bodyPr/>
        <a:lstStyle/>
        <a:p>
          <a:pPr latinLnBrk="1"/>
          <a:endParaRPr lang="ko-KR" altLang="en-US"/>
        </a:p>
      </dgm:t>
    </dgm:pt>
    <dgm:pt modelId="{E61432B2-B36D-48A3-9604-ABAE2CBC9B5F}" type="sibTrans" cxnId="{02C8144C-D6FC-473C-86FC-D0B96BC082C9}">
      <dgm:prSet/>
      <dgm:spPr/>
      <dgm:t>
        <a:bodyPr/>
        <a:lstStyle/>
        <a:p>
          <a:pPr latinLnBrk="1"/>
          <a:endParaRPr lang="ko-KR" altLang="en-US"/>
        </a:p>
      </dgm:t>
    </dgm:pt>
    <dgm:pt modelId="{C9804B14-FC2D-4A66-929B-7CBC7F251052}">
      <dgm:prSet phldrT="[텍스트]" custT="1"/>
      <dgm:spPr/>
      <dgm:t>
        <a:bodyPr/>
        <a:lstStyle/>
        <a:p>
          <a:pPr latinLnBrk="1"/>
          <a:r>
            <a:rPr lang="ko-KR" altLang="en-US" sz="1200" b="1" u="sng" dirty="0" smtClean="0"/>
            <a:t>메타베이스</a:t>
          </a:r>
          <a:r>
            <a:rPr lang="en-US" altLang="ko-KR" sz="1200" b="1" u="sng" dirty="0" smtClean="0"/>
            <a:t>:</a:t>
          </a:r>
        </a:p>
        <a:p>
          <a:pPr latinLnBrk="1"/>
          <a:r>
            <a:rPr lang="en-US" altLang="ko-KR" sz="1050" dirty="0" smtClean="0"/>
            <a:t>-. </a:t>
          </a:r>
          <a:r>
            <a:rPr lang="ko-KR" altLang="en-US" sz="1000" dirty="0" err="1" smtClean="0"/>
            <a:t>구글데이터</a:t>
          </a:r>
          <a:endParaRPr lang="en-US" altLang="ko-KR" sz="1000" dirty="0" smtClean="0"/>
        </a:p>
        <a:p>
          <a:pPr latinLnBrk="1"/>
          <a:r>
            <a:rPr lang="en-US" altLang="ko-KR" sz="1000" dirty="0" smtClean="0"/>
            <a:t>   </a:t>
          </a:r>
          <a:r>
            <a:rPr lang="ko-KR" altLang="en-US" sz="1000" dirty="0" smtClean="0"/>
            <a:t>스튜디오 활용</a:t>
          </a:r>
          <a:endParaRPr lang="ko-KR" altLang="en-US" sz="1000" dirty="0"/>
        </a:p>
      </dgm:t>
    </dgm:pt>
    <dgm:pt modelId="{D907BFA9-9AA6-4A42-AD74-DA4BA97ECB55}" type="parTrans" cxnId="{0E4A85F7-1275-4515-A56E-7052734B7AB4}">
      <dgm:prSet/>
      <dgm:spPr/>
      <dgm:t>
        <a:bodyPr/>
        <a:lstStyle/>
        <a:p>
          <a:pPr latinLnBrk="1"/>
          <a:endParaRPr lang="ko-KR" altLang="en-US"/>
        </a:p>
      </dgm:t>
    </dgm:pt>
    <dgm:pt modelId="{D4A43B31-0709-470C-9779-8224570AE997}" type="sibTrans" cxnId="{0E4A85F7-1275-4515-A56E-7052734B7AB4}">
      <dgm:prSet/>
      <dgm:spPr/>
      <dgm:t>
        <a:bodyPr/>
        <a:lstStyle/>
        <a:p>
          <a:pPr latinLnBrk="1"/>
          <a:endParaRPr lang="ko-KR" altLang="en-US"/>
        </a:p>
      </dgm:t>
    </dgm:pt>
    <dgm:pt modelId="{B4AE1888-E5D5-4E52-B6EB-E387AA329880}" type="pres">
      <dgm:prSet presAssocID="{5D34FA87-3D9D-471E-98B5-449F5324B614}" presName="rootnode" presStyleCnt="0">
        <dgm:presLayoutVars>
          <dgm:chMax/>
          <dgm:chPref/>
          <dgm:dir/>
          <dgm:animLvl val="lvl"/>
        </dgm:presLayoutVars>
      </dgm:prSet>
      <dgm:spPr/>
    </dgm:pt>
    <dgm:pt modelId="{DC2AE0DA-ABAA-4117-90D7-F0D56AFD4C7C}" type="pres">
      <dgm:prSet presAssocID="{157FF13A-000C-4E7A-A2C5-2C1DA5B12C07}" presName="composite" presStyleCnt="0"/>
      <dgm:spPr/>
    </dgm:pt>
    <dgm:pt modelId="{C1458B50-A4FD-4153-87B8-C3224D7AEDD3}" type="pres">
      <dgm:prSet presAssocID="{157FF13A-000C-4E7A-A2C5-2C1DA5B12C07}" presName="LShape" presStyleLbl="alignNod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DF963AE6-59D4-402B-A380-C2FC5822693B}" type="pres">
      <dgm:prSet presAssocID="{157FF13A-000C-4E7A-A2C5-2C1DA5B12C07}" presName="Parent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1B7F286-DDDF-4727-B6C7-494E0A4F1B9E}" type="pres">
      <dgm:prSet presAssocID="{157FF13A-000C-4E7A-A2C5-2C1DA5B12C07}" presName="Triangle" presStyleLbl="alignNode1" presStyleIdx="1" presStyleCnt="3"/>
      <dgm:spPr/>
    </dgm:pt>
    <dgm:pt modelId="{A56D30C6-BAFC-4C60-8C9B-A5DCEB6EA826}" type="pres">
      <dgm:prSet presAssocID="{E61432B2-B36D-48A3-9604-ABAE2CBC9B5F}" presName="sibTrans" presStyleCnt="0"/>
      <dgm:spPr/>
    </dgm:pt>
    <dgm:pt modelId="{6FB175E5-3EAC-4913-AFC4-D88A2AEE18A2}" type="pres">
      <dgm:prSet presAssocID="{E61432B2-B36D-48A3-9604-ABAE2CBC9B5F}" presName="space" presStyleCnt="0"/>
      <dgm:spPr/>
    </dgm:pt>
    <dgm:pt modelId="{76C01E72-0033-44C2-A028-FC71394BDD17}" type="pres">
      <dgm:prSet presAssocID="{C9804B14-FC2D-4A66-929B-7CBC7F251052}" presName="composite" presStyleCnt="0"/>
      <dgm:spPr/>
    </dgm:pt>
    <dgm:pt modelId="{C099D8B2-4BB3-40A2-8E45-3C836C3C1037}" type="pres">
      <dgm:prSet presAssocID="{C9804B14-FC2D-4A66-929B-7CBC7F251052}" presName="LShape" presStyleLbl="alignNode1" presStyleIdx="2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4E51BA51-FF10-4464-9A81-7BCBB3615822}" type="pres">
      <dgm:prSet presAssocID="{C9804B14-FC2D-4A66-929B-7CBC7F251052}" presName="Parent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E4A85F7-1275-4515-A56E-7052734B7AB4}" srcId="{5D34FA87-3D9D-471E-98B5-449F5324B614}" destId="{C9804B14-FC2D-4A66-929B-7CBC7F251052}" srcOrd="1" destOrd="0" parTransId="{D907BFA9-9AA6-4A42-AD74-DA4BA97ECB55}" sibTransId="{D4A43B31-0709-470C-9779-8224570AE997}"/>
    <dgm:cxn modelId="{8B2B764E-DD89-4A12-B88E-EE9FA0F1F412}" type="presOf" srcId="{C9804B14-FC2D-4A66-929B-7CBC7F251052}" destId="{4E51BA51-FF10-4464-9A81-7BCBB3615822}" srcOrd="0" destOrd="0" presId="urn:microsoft.com/office/officeart/2009/3/layout/StepUpProcess"/>
    <dgm:cxn modelId="{C788DE78-29B5-4637-9E05-E31976C50E79}" type="presOf" srcId="{5D34FA87-3D9D-471E-98B5-449F5324B614}" destId="{B4AE1888-E5D5-4E52-B6EB-E387AA329880}" srcOrd="0" destOrd="0" presId="urn:microsoft.com/office/officeart/2009/3/layout/StepUpProcess"/>
    <dgm:cxn modelId="{5EFF8D2E-1F80-487A-9B25-4DC5E983A2AF}" type="presOf" srcId="{157FF13A-000C-4E7A-A2C5-2C1DA5B12C07}" destId="{DF963AE6-59D4-402B-A380-C2FC5822693B}" srcOrd="0" destOrd="0" presId="urn:microsoft.com/office/officeart/2009/3/layout/StepUpProcess"/>
    <dgm:cxn modelId="{02C8144C-D6FC-473C-86FC-D0B96BC082C9}" srcId="{5D34FA87-3D9D-471E-98B5-449F5324B614}" destId="{157FF13A-000C-4E7A-A2C5-2C1DA5B12C07}" srcOrd="0" destOrd="0" parTransId="{320C2C3F-87B1-48D2-B650-0ADFFDB68F66}" sibTransId="{E61432B2-B36D-48A3-9604-ABAE2CBC9B5F}"/>
    <dgm:cxn modelId="{4A104F5C-079C-4727-8214-6DA516FC95C0}" type="presParOf" srcId="{B4AE1888-E5D5-4E52-B6EB-E387AA329880}" destId="{DC2AE0DA-ABAA-4117-90D7-F0D56AFD4C7C}" srcOrd="0" destOrd="0" presId="urn:microsoft.com/office/officeart/2009/3/layout/StepUpProcess"/>
    <dgm:cxn modelId="{65202946-18B9-4121-9F2E-1E6257ABD41E}" type="presParOf" srcId="{DC2AE0DA-ABAA-4117-90D7-F0D56AFD4C7C}" destId="{C1458B50-A4FD-4153-87B8-C3224D7AEDD3}" srcOrd="0" destOrd="0" presId="urn:microsoft.com/office/officeart/2009/3/layout/StepUpProcess"/>
    <dgm:cxn modelId="{6BE0DF98-EBA3-4629-B9EE-4CA78747A867}" type="presParOf" srcId="{DC2AE0DA-ABAA-4117-90D7-F0D56AFD4C7C}" destId="{DF963AE6-59D4-402B-A380-C2FC5822693B}" srcOrd="1" destOrd="0" presId="urn:microsoft.com/office/officeart/2009/3/layout/StepUpProcess"/>
    <dgm:cxn modelId="{66FED38F-2B2D-447A-A9C3-5F7ACF94F7D6}" type="presParOf" srcId="{DC2AE0DA-ABAA-4117-90D7-F0D56AFD4C7C}" destId="{E1B7F286-DDDF-4727-B6C7-494E0A4F1B9E}" srcOrd="2" destOrd="0" presId="urn:microsoft.com/office/officeart/2009/3/layout/StepUpProcess"/>
    <dgm:cxn modelId="{66A0E228-0313-4B2C-8BCE-CD945D4BD9D4}" type="presParOf" srcId="{B4AE1888-E5D5-4E52-B6EB-E387AA329880}" destId="{A56D30C6-BAFC-4C60-8C9B-A5DCEB6EA826}" srcOrd="1" destOrd="0" presId="urn:microsoft.com/office/officeart/2009/3/layout/StepUpProcess"/>
    <dgm:cxn modelId="{E1E4401A-9462-43E1-8B7C-D73ECDEACBA6}" type="presParOf" srcId="{A56D30C6-BAFC-4C60-8C9B-A5DCEB6EA826}" destId="{6FB175E5-3EAC-4913-AFC4-D88A2AEE18A2}" srcOrd="0" destOrd="0" presId="urn:microsoft.com/office/officeart/2009/3/layout/StepUpProcess"/>
    <dgm:cxn modelId="{D357F320-7D92-4466-B940-A5EDA1D4874C}" type="presParOf" srcId="{B4AE1888-E5D5-4E52-B6EB-E387AA329880}" destId="{76C01E72-0033-44C2-A028-FC71394BDD17}" srcOrd="2" destOrd="0" presId="urn:microsoft.com/office/officeart/2009/3/layout/StepUpProcess"/>
    <dgm:cxn modelId="{F017ECD0-3A49-4C01-9CEB-1E4F6E0FEF18}" type="presParOf" srcId="{76C01E72-0033-44C2-A028-FC71394BDD17}" destId="{C099D8B2-4BB3-40A2-8E45-3C836C3C1037}" srcOrd="0" destOrd="0" presId="urn:microsoft.com/office/officeart/2009/3/layout/StepUpProcess"/>
    <dgm:cxn modelId="{D7755ED9-743C-4E4E-B3F7-441205257D20}" type="presParOf" srcId="{76C01E72-0033-44C2-A028-FC71394BDD17}" destId="{4E51BA51-FF10-4464-9A81-7BCBB361582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58B50-A4FD-4153-87B8-C3224D7AEDD3}">
      <dsp:nvSpPr>
        <dsp:cNvPr id="0" name=""/>
        <dsp:cNvSpPr/>
      </dsp:nvSpPr>
      <dsp:spPr>
        <a:xfrm rot="5400000">
          <a:off x="341995" y="336441"/>
          <a:ext cx="1026044" cy="1707315"/>
        </a:xfrm>
        <a:prstGeom prst="corner">
          <a:avLst>
            <a:gd name="adj1" fmla="val 16120"/>
            <a:gd name="adj2" fmla="val 1611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63AE6-59D4-402B-A380-C2FC5822693B}">
      <dsp:nvSpPr>
        <dsp:cNvPr id="0" name=""/>
        <dsp:cNvSpPr/>
      </dsp:nvSpPr>
      <dsp:spPr>
        <a:xfrm>
          <a:off x="170723" y="846560"/>
          <a:ext cx="1541373" cy="1351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1" u="sng" kern="1200" dirty="0" err="1" smtClean="0"/>
            <a:t>동적웹크롤링</a:t>
          </a:r>
          <a:r>
            <a:rPr lang="en-US" altLang="ko-KR" sz="1100" b="1" u="sng" kern="1200" dirty="0" smtClean="0"/>
            <a:t>:</a:t>
          </a:r>
        </a:p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-. </a:t>
          </a:r>
          <a:r>
            <a:rPr lang="ko-KR" altLang="en-US" sz="1000" kern="1200" dirty="0" err="1" smtClean="0"/>
            <a:t>셀레니움</a:t>
          </a:r>
          <a:r>
            <a:rPr lang="ko-KR" altLang="en-US" sz="1000" kern="1200" dirty="0" smtClean="0"/>
            <a:t> 활용</a:t>
          </a:r>
          <a:endParaRPr lang="en-US" altLang="ko-KR" sz="1000" kern="1200" dirty="0" smtClean="0"/>
        </a:p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-. Curl </a:t>
          </a:r>
          <a:r>
            <a:rPr lang="ko-KR" altLang="en-US" sz="1000" kern="1200" dirty="0" smtClean="0"/>
            <a:t>커맨드 활용</a:t>
          </a:r>
          <a:endParaRPr lang="en-US" altLang="ko-KR" sz="1000" kern="1200" dirty="0" smtClean="0"/>
        </a:p>
      </dsp:txBody>
      <dsp:txXfrm>
        <a:off x="170723" y="846560"/>
        <a:ext cx="1541373" cy="1351104"/>
      </dsp:txXfrm>
    </dsp:sp>
    <dsp:sp modelId="{E1B7F286-DDDF-4727-B6C7-494E0A4F1B9E}">
      <dsp:nvSpPr>
        <dsp:cNvPr id="0" name=""/>
        <dsp:cNvSpPr/>
      </dsp:nvSpPr>
      <dsp:spPr>
        <a:xfrm>
          <a:off x="1421271" y="210746"/>
          <a:ext cx="290825" cy="290825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9D8B2-4BB3-40A2-8E45-3C836C3C1037}">
      <dsp:nvSpPr>
        <dsp:cNvPr id="0" name=""/>
        <dsp:cNvSpPr/>
      </dsp:nvSpPr>
      <dsp:spPr>
        <a:xfrm rot="5400000">
          <a:off x="2228938" y="-130484"/>
          <a:ext cx="1026044" cy="1707315"/>
        </a:xfrm>
        <a:prstGeom prst="corner">
          <a:avLst>
            <a:gd name="adj1" fmla="val 16120"/>
            <a:gd name="adj2" fmla="val 1611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51BA51-FF10-4464-9A81-7BCBB3615822}">
      <dsp:nvSpPr>
        <dsp:cNvPr id="0" name=""/>
        <dsp:cNvSpPr/>
      </dsp:nvSpPr>
      <dsp:spPr>
        <a:xfrm>
          <a:off x="2057665" y="379634"/>
          <a:ext cx="1541373" cy="1351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u="sng" kern="1200" dirty="0" smtClean="0"/>
            <a:t>데이터</a:t>
          </a:r>
          <a:r>
            <a:rPr lang="en-US" altLang="ko-KR" sz="1200" b="1" u="sng" kern="1200" dirty="0" smtClean="0"/>
            <a:t> </a:t>
          </a:r>
          <a:r>
            <a:rPr lang="ko-KR" altLang="en-US" sz="1200" b="1" u="sng" kern="1200" dirty="0" smtClean="0"/>
            <a:t>저장</a:t>
          </a:r>
          <a:r>
            <a:rPr lang="en-US" altLang="ko-KR" sz="1200" b="1" u="sng" kern="1200" dirty="0" smtClean="0"/>
            <a:t>:</a:t>
          </a:r>
        </a:p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-. </a:t>
          </a:r>
          <a:r>
            <a:rPr lang="ko-KR" altLang="en-US" sz="1200" kern="1200" dirty="0" smtClean="0"/>
            <a:t>몽고 </a:t>
          </a:r>
          <a:r>
            <a:rPr lang="en-US" altLang="ko-KR" sz="1200" kern="1200" dirty="0" smtClean="0"/>
            <a:t>DB</a:t>
          </a:r>
          <a:endParaRPr lang="ko-KR" altLang="en-US" sz="1200" kern="1200" dirty="0"/>
        </a:p>
      </dsp:txBody>
      <dsp:txXfrm>
        <a:off x="2057665" y="379634"/>
        <a:ext cx="1541373" cy="13511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58B50-A4FD-4153-87B8-C3224D7AEDD3}">
      <dsp:nvSpPr>
        <dsp:cNvPr id="0" name=""/>
        <dsp:cNvSpPr/>
      </dsp:nvSpPr>
      <dsp:spPr>
        <a:xfrm rot="5400000">
          <a:off x="341995" y="336441"/>
          <a:ext cx="1026044" cy="1707315"/>
        </a:xfrm>
        <a:prstGeom prst="corner">
          <a:avLst>
            <a:gd name="adj1" fmla="val 16120"/>
            <a:gd name="adj2" fmla="val 1611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63AE6-59D4-402B-A380-C2FC5822693B}">
      <dsp:nvSpPr>
        <dsp:cNvPr id="0" name=""/>
        <dsp:cNvSpPr/>
      </dsp:nvSpPr>
      <dsp:spPr>
        <a:xfrm>
          <a:off x="170723" y="846560"/>
          <a:ext cx="1541373" cy="1351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u="sng" kern="1200" dirty="0" smtClean="0"/>
            <a:t>API</a:t>
          </a:r>
          <a:r>
            <a:rPr lang="ko-KR" altLang="en-US" sz="1100" b="1" u="sng" kern="1200" dirty="0" smtClean="0"/>
            <a:t>서비스개발</a:t>
          </a:r>
          <a:r>
            <a:rPr lang="en-US" altLang="ko-KR" sz="1100" b="1" u="sng" kern="1200" dirty="0" smtClean="0"/>
            <a:t>:</a:t>
          </a:r>
        </a:p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-. </a:t>
          </a:r>
          <a:r>
            <a:rPr lang="ko-KR" altLang="en-US" sz="1000" kern="1200" dirty="0" smtClean="0"/>
            <a:t>부트스트랩 활용</a:t>
          </a:r>
          <a:endParaRPr lang="en-US" altLang="ko-KR" sz="1000" kern="1200" dirty="0" smtClean="0"/>
        </a:p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-. </a:t>
          </a:r>
          <a:r>
            <a:rPr lang="ko-KR" altLang="en-US" sz="1000" kern="1200" dirty="0" smtClean="0"/>
            <a:t>고객 </a:t>
          </a:r>
          <a:r>
            <a:rPr lang="en-US" altLang="ko-KR" sz="1000" kern="1200" dirty="0" smtClean="0"/>
            <a:t>data Input</a:t>
          </a:r>
          <a:r>
            <a:rPr lang="ko-KR" altLang="en-US" sz="1000" kern="1200" dirty="0" err="1" smtClean="0"/>
            <a:t>필용</a:t>
          </a:r>
          <a:endParaRPr lang="en-US" altLang="ko-KR" sz="1000" kern="1200" dirty="0" smtClean="0"/>
        </a:p>
      </dsp:txBody>
      <dsp:txXfrm>
        <a:off x="170723" y="846560"/>
        <a:ext cx="1541373" cy="1351104"/>
      </dsp:txXfrm>
    </dsp:sp>
    <dsp:sp modelId="{E1B7F286-DDDF-4727-B6C7-494E0A4F1B9E}">
      <dsp:nvSpPr>
        <dsp:cNvPr id="0" name=""/>
        <dsp:cNvSpPr/>
      </dsp:nvSpPr>
      <dsp:spPr>
        <a:xfrm>
          <a:off x="1421271" y="210746"/>
          <a:ext cx="290825" cy="290825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9D8B2-4BB3-40A2-8E45-3C836C3C1037}">
      <dsp:nvSpPr>
        <dsp:cNvPr id="0" name=""/>
        <dsp:cNvSpPr/>
      </dsp:nvSpPr>
      <dsp:spPr>
        <a:xfrm rot="5400000">
          <a:off x="2228938" y="-130484"/>
          <a:ext cx="1026044" cy="1707315"/>
        </a:xfrm>
        <a:prstGeom prst="corner">
          <a:avLst>
            <a:gd name="adj1" fmla="val 16120"/>
            <a:gd name="adj2" fmla="val 1611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51BA51-FF10-4464-9A81-7BCBB3615822}">
      <dsp:nvSpPr>
        <dsp:cNvPr id="0" name=""/>
        <dsp:cNvSpPr/>
      </dsp:nvSpPr>
      <dsp:spPr>
        <a:xfrm>
          <a:off x="2057665" y="379634"/>
          <a:ext cx="1541373" cy="1351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u="sng" kern="1200" dirty="0" smtClean="0"/>
            <a:t>메타베이스</a:t>
          </a:r>
          <a:r>
            <a:rPr lang="en-US" altLang="ko-KR" sz="1200" b="1" u="sng" kern="1200" dirty="0" smtClean="0"/>
            <a:t>:</a:t>
          </a:r>
        </a:p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50" kern="1200" dirty="0" smtClean="0"/>
            <a:t>-. </a:t>
          </a:r>
          <a:r>
            <a:rPr lang="ko-KR" altLang="en-US" sz="1000" kern="1200" dirty="0" err="1" smtClean="0"/>
            <a:t>구글데이터</a:t>
          </a:r>
          <a:endParaRPr lang="en-US" altLang="ko-KR" sz="1000" kern="1200" dirty="0" smtClean="0"/>
        </a:p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   </a:t>
          </a:r>
          <a:r>
            <a:rPr lang="ko-KR" altLang="en-US" sz="1000" kern="1200" dirty="0" smtClean="0"/>
            <a:t>스튜디오 활용</a:t>
          </a:r>
          <a:endParaRPr lang="ko-KR" altLang="en-US" sz="1000" kern="1200" dirty="0"/>
        </a:p>
      </dsp:txBody>
      <dsp:txXfrm>
        <a:off x="2057665" y="379634"/>
        <a:ext cx="1541373" cy="1351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E855-7FF7-433B-ABD4-28E28785433D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5D25-D39E-4F3C-A15F-D56725F96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141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E855-7FF7-433B-ABD4-28E28785433D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5D25-D39E-4F3C-A15F-D56725F96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72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E855-7FF7-433B-ABD4-28E28785433D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5D25-D39E-4F3C-A15F-D56725F96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00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E855-7FF7-433B-ABD4-28E28785433D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5D25-D39E-4F3C-A15F-D56725F96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01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E855-7FF7-433B-ABD4-28E28785433D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5D25-D39E-4F3C-A15F-D56725F96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82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E855-7FF7-433B-ABD4-28E28785433D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5D25-D39E-4F3C-A15F-D56725F96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74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E855-7FF7-433B-ABD4-28E28785433D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5D25-D39E-4F3C-A15F-D56725F96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86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E855-7FF7-433B-ABD4-28E28785433D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5D25-D39E-4F3C-A15F-D56725F96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5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E855-7FF7-433B-ABD4-28E28785433D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5D25-D39E-4F3C-A15F-D56725F96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43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E855-7FF7-433B-ABD4-28E28785433D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5D25-D39E-4F3C-A15F-D56725F96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9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E855-7FF7-433B-ABD4-28E28785433D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5D25-D39E-4F3C-A15F-D56725F96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52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9E855-7FF7-433B-ABD4-28E28785433D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75D25-D39E-4F3C-A15F-D56725F96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97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506910365"/>
              </p:ext>
            </p:extLst>
          </p:nvPr>
        </p:nvGraphicFramePr>
        <p:xfrm>
          <a:off x="1001785" y="3140968"/>
          <a:ext cx="3600400" cy="2407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4087785448"/>
              </p:ext>
            </p:extLst>
          </p:nvPr>
        </p:nvGraphicFramePr>
        <p:xfrm>
          <a:off x="4572000" y="1268760"/>
          <a:ext cx="3600400" cy="2407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5536" y="589136"/>
            <a:ext cx="799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■ 프로젝트 목표 </a:t>
            </a:r>
            <a:r>
              <a:rPr lang="en-US" altLang="ko-KR" sz="1600" b="1" dirty="0" smtClean="0"/>
              <a:t>: [</a:t>
            </a:r>
            <a:r>
              <a:rPr lang="ko-KR" altLang="en-US" sz="1600" b="1" dirty="0" err="1" smtClean="0"/>
              <a:t>알루미늄판</a:t>
            </a:r>
            <a:r>
              <a:rPr lang="ko-KR" altLang="en-US" sz="1600" b="1" dirty="0" smtClean="0"/>
              <a:t> 상품 가격 예측 서비스 개발</a:t>
            </a:r>
            <a:r>
              <a:rPr lang="en-US" altLang="ko-KR" sz="1600" b="1" dirty="0" smtClean="0"/>
              <a:t>]</a:t>
            </a:r>
            <a:r>
              <a:rPr lang="ko-KR" altLang="en-US" sz="1600" b="1" dirty="0" smtClean="0"/>
              <a:t> 및 관련 </a:t>
            </a:r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분석 시각화</a:t>
            </a:r>
            <a:r>
              <a:rPr lang="en-US" altLang="ko-KR" sz="1600" b="1" dirty="0" smtClean="0"/>
              <a:t>]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4389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51</Words>
  <Application>Microsoft Office PowerPoint</Application>
  <PresentationFormat>화면 슬라이드 쇼(4:3)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KIMLEE</dc:creator>
  <cp:lastModifiedBy>KIMLEE</cp:lastModifiedBy>
  <cp:revision>2</cp:revision>
  <dcterms:created xsi:type="dcterms:W3CDTF">2021-10-13T06:02:23Z</dcterms:created>
  <dcterms:modified xsi:type="dcterms:W3CDTF">2021-10-13T06:27:43Z</dcterms:modified>
</cp:coreProperties>
</file>