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62" autoAdjust="0"/>
    <p:restoredTop sz="94660" autoAdjust="0"/>
  </p:normalViewPr>
  <p:slideViewPr>
    <p:cSldViewPr>
      <p:cViewPr varScale="1">
        <p:scale>
          <a:sx n="77" d="100"/>
          <a:sy n="77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4223793" y="764704"/>
            <a:ext cx="350679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Mirror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252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호 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기획서</a:t>
            </a:r>
          </a:p>
        </p:txBody>
      </p:sp>
      <p:sp>
        <p:nvSpPr>
          <p:cNvPr id="4" name="TextBox 4"/>
          <p:cNvSpPr/>
          <p:nvPr/>
        </p:nvSpPr>
        <p:spPr>
          <a:xfrm>
            <a:off x="4817435" y="3432380"/>
            <a:ext cx="25571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수습 기자 류경빈</a:t>
            </a:r>
          </a:p>
        </p:txBody>
      </p:sp>
      <p:sp>
        <p:nvSpPr>
          <p:cNvPr id="6" name="TextBox 8"/>
          <p:cNvSpPr/>
          <p:nvPr/>
        </p:nvSpPr>
        <p:spPr>
          <a:xfrm>
            <a:off x="4988149" y="4709131"/>
            <a:ext cx="22156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아이템 회의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09.15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중간마감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09.26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최종 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09.30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875551" y="570626"/>
            <a:ext cx="10440879" cy="5714763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TextBox 8"/>
          <p:cNvSpPr/>
          <p:nvPr/>
        </p:nvSpPr>
        <p:spPr>
          <a:xfrm>
            <a:off x="4600265" y="2265468"/>
            <a:ext cx="29915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주제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-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동아리시스템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8"/>
          <p:cNvSpPr/>
          <p:nvPr/>
        </p:nvSpPr>
        <p:spPr>
          <a:xfrm>
            <a:off x="5040272" y="2793390"/>
            <a:ext cx="21114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(On Campus)</a:t>
            </a:r>
          </a:p>
        </p:txBody>
      </p:sp>
      <p:grpSp>
        <p:nvGrpSpPr>
          <p:cNvPr id="16" name="그룹 13"/>
          <p:cNvGrpSpPr/>
          <p:nvPr/>
        </p:nvGrpSpPr>
        <p:grpSpPr>
          <a:xfrm>
            <a:off x="3359683" y="4345827"/>
            <a:ext cx="5472608" cy="72008"/>
            <a:chOff x="3287688" y="4653136"/>
            <a:chExt cx="5760640" cy="0"/>
          </a:xfrm>
        </p:grpSpPr>
        <p:cxnSp>
          <p:nvCxnSpPr>
            <p:cNvPr id="14" name="직선 연결선 10"/>
            <p:cNvCxnSpPr/>
            <p:nvPr/>
          </p:nvCxnSpPr>
          <p:spPr>
            <a:xfrm>
              <a:off x="3287688" y="4653136"/>
              <a:ext cx="5760640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1"/>
            <p:cNvCxnSpPr>
              <a:cxnSpLocks/>
            </p:cNvCxnSpPr>
            <p:nvPr/>
          </p:nvCxnSpPr>
          <p:spPr>
            <a:xfrm flipH="1">
              <a:off x="3287688" y="4653136"/>
              <a:ext cx="2799928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75560" y="54226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기획 의도 </a:t>
            </a: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(What, Why)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983432" y="1196752"/>
            <a:ext cx="1022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주제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기획의도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기사 주제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중앙동아리시스템에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대한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기획 의도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중앙동아리에 대한 홍보 및 다양한 신규 동아리에 대한 필요성 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83432" y="1196752"/>
            <a:ext cx="10225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전개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간단한 서론 결론 본론 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 질문지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구상하는 기사의 느낌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서론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중앙동아리 시스템에 대한 소개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정동아리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준동아리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신규동아리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본론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현재 동아리에 대한 간단한 소개 및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신규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동아리에 대한 필요성 및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register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방법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결론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기존 동아리에 대한 정보를 알 수 있는 방법 및 신규 동아리 등록 권장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(ex.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동아리 박람회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7"/>
          <p:cNvSpPr/>
          <p:nvPr/>
        </p:nvSpPr>
        <p:spPr>
          <a:xfrm>
            <a:off x="875560" y="533002"/>
            <a:ext cx="2876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Contents (How)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134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류 경빈</cp:lastModifiedBy>
  <cp:revision>51</cp:revision>
  <dcterms:created xsi:type="dcterms:W3CDTF">2019-02-18T11:16:23Z</dcterms:created>
  <dcterms:modified xsi:type="dcterms:W3CDTF">2023-06-13T06:26:44Z</dcterms:modified>
</cp:coreProperties>
</file>