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ko-KR">
        <a:uFillTx/>
      </a:defRPr>
    </a:defPPr>
    <a:lvl1pPr marL="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62" autoAdjust="0"/>
    <p:restoredTop sz="94660" autoAdjust="0"/>
  </p:normalViewPr>
  <p:slideViewPr>
    <p:cSldViewPr>
      <p:cViewPr varScale="1">
        <p:scale>
          <a:sx n="77" d="100"/>
          <a:sy n="77" d="100"/>
        </p:scale>
        <p:origin x="8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ko-KR" altLang="en-US">
                <a:uFillTx/>
              </a:rPr>
              <a:t>마스터 부제목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세로 텍스트 개체 틀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10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12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1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6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ko-KR" altLang="en-US">
              <a:uFillTx/>
            </a:endParaRPr>
          </a:p>
        </p:txBody>
      </p:sp>
      <p:sp>
        <p:nvSpPr>
          <p:cNvPr id="6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337DDAD-F602-86A4-831B-E4ACF03BF4BD}" type="datetimeFigureOut">
              <a:rPr lang="ko-KR" altLang="en-US">
                <a:uFillTx/>
              </a:rPr>
              <a:t>2023-06-13</a:t>
            </a:fld>
            <a:endParaRPr lang="ko-KR" altLang="en-US">
              <a:uFillTx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2337DDAD-F602-86A4-831B-E4ACF03BF4BD}" type="slidenum">
              <a:rPr lang="ko-KR" altLang="en-US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49" r:id="rId1"/>
    <p:sldLayoutId id="2147493650" r:id="rId2"/>
    <p:sldLayoutId id="2147493651" r:id="rId3"/>
    <p:sldLayoutId id="2147493652" r:id="rId4"/>
    <p:sldLayoutId id="2147493653" r:id="rId5"/>
    <p:sldLayoutId id="2147493654" r:id="rId6"/>
    <p:sldLayoutId id="2147493655" r:id="rId7"/>
    <p:sldLayoutId id="2147493656" r:id="rId8"/>
    <p:sldLayoutId id="2147493657" r:id="rId9"/>
    <p:sldLayoutId id="2147493658" r:id="rId10"/>
    <p:sldLayoutId id="2147493659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/>
          <p:nvPr/>
        </p:nvSpPr>
        <p:spPr>
          <a:xfrm>
            <a:off x="4223793" y="764704"/>
            <a:ext cx="350679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Mirror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en-US" altLang="ko-KR" sz="40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252</a:t>
            </a:r>
            <a:r>
              <a:rPr lang="ko-KR" altLang="en-US" sz="40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호 </a:t>
            </a:r>
            <a:endParaRPr lang="en-US" altLang="ko-KR" sz="4000" b="1" dirty="0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  <a:p>
            <a:pPr algn="ctr"/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기사 기획서</a:t>
            </a:r>
          </a:p>
        </p:txBody>
      </p:sp>
      <p:sp>
        <p:nvSpPr>
          <p:cNvPr id="4" name="TextBox 4"/>
          <p:cNvSpPr/>
          <p:nvPr/>
        </p:nvSpPr>
        <p:spPr>
          <a:xfrm>
            <a:off x="4817435" y="3432380"/>
            <a:ext cx="25571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수습 기자 류경빈</a:t>
            </a:r>
          </a:p>
        </p:txBody>
      </p:sp>
      <p:sp>
        <p:nvSpPr>
          <p:cNvPr id="6" name="TextBox 8"/>
          <p:cNvSpPr/>
          <p:nvPr/>
        </p:nvSpPr>
        <p:spPr>
          <a:xfrm>
            <a:off x="4988149" y="4709131"/>
            <a:ext cx="221567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아이템 회의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09.15</a:t>
            </a: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중간마감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09.26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기사 최종 마감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: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09.30</a:t>
            </a:r>
          </a:p>
        </p:txBody>
      </p:sp>
      <p:sp>
        <p:nvSpPr>
          <p:cNvPr id="8" name="직사각형 6"/>
          <p:cNvSpPr/>
          <p:nvPr/>
        </p:nvSpPr>
        <p:spPr>
          <a:xfrm>
            <a:off x="875551" y="570626"/>
            <a:ext cx="10440879" cy="5714763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10" name="TextBox 8"/>
          <p:cNvSpPr/>
          <p:nvPr/>
        </p:nvSpPr>
        <p:spPr>
          <a:xfrm>
            <a:off x="4835104" y="2265468"/>
            <a:ext cx="252184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주제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– 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환경과 </a:t>
            </a:r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AI</a:t>
            </a:r>
          </a:p>
        </p:txBody>
      </p:sp>
      <p:sp>
        <p:nvSpPr>
          <p:cNvPr id="12" name="TextBox 8"/>
          <p:cNvSpPr/>
          <p:nvPr/>
        </p:nvSpPr>
        <p:spPr>
          <a:xfrm>
            <a:off x="5018632" y="2793390"/>
            <a:ext cx="215475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(Off Campus)</a:t>
            </a:r>
          </a:p>
        </p:txBody>
      </p:sp>
      <p:grpSp>
        <p:nvGrpSpPr>
          <p:cNvPr id="16" name="그룹 13"/>
          <p:cNvGrpSpPr/>
          <p:nvPr/>
        </p:nvGrpSpPr>
        <p:grpSpPr>
          <a:xfrm>
            <a:off x="3359683" y="4345827"/>
            <a:ext cx="5472608" cy="72008"/>
            <a:chOff x="3287688" y="4653136"/>
            <a:chExt cx="5760640" cy="0"/>
          </a:xfrm>
        </p:grpSpPr>
        <p:cxnSp>
          <p:nvCxnSpPr>
            <p:cNvPr id="14" name="직선 연결선 10"/>
            <p:cNvCxnSpPr/>
            <p:nvPr/>
          </p:nvCxnSpPr>
          <p:spPr>
            <a:xfrm>
              <a:off x="3287688" y="4653136"/>
              <a:ext cx="5760640" cy="0"/>
            </a:xfrm>
            <a:prstGeom prst="line">
              <a:avLst/>
            </a:prstGeom>
            <a:ln w="44450" cap="rnd" cmpd="dbl">
              <a:solidFill>
                <a:schemeClr val="accent5">
                  <a:lumMod val="60000"/>
                  <a:lumOff val="40000"/>
                </a:schemeClr>
              </a:solidFill>
              <a:headEnd w="lg" len="me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1"/>
            <p:cNvCxnSpPr>
              <a:cxnSpLocks/>
            </p:cNvCxnSpPr>
            <p:nvPr/>
          </p:nvCxnSpPr>
          <p:spPr>
            <a:xfrm flipH="1">
              <a:off x="3287688" y="4653136"/>
              <a:ext cx="2799928" cy="0"/>
            </a:xfrm>
            <a:prstGeom prst="line">
              <a:avLst/>
            </a:prstGeom>
            <a:ln w="44450" cap="rnd" cmpd="dbl">
              <a:solidFill>
                <a:schemeClr val="accent5">
                  <a:lumMod val="60000"/>
                  <a:lumOff val="40000"/>
                </a:schemeClr>
              </a:solidFill>
              <a:headEnd w="lg" len="me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/>
          <p:cNvSpPr/>
          <p:nvPr/>
        </p:nvSpPr>
        <p:spPr>
          <a:xfrm>
            <a:off x="875560" y="542264"/>
            <a:ext cx="4038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기획 의도 </a:t>
            </a:r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(What, Why)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</p:txBody>
      </p:sp>
      <p:sp>
        <p:nvSpPr>
          <p:cNvPr id="4" name="직사각형 2"/>
          <p:cNvSpPr/>
          <p:nvPr/>
        </p:nvSpPr>
        <p:spPr>
          <a:xfrm>
            <a:off x="875560" y="1113564"/>
            <a:ext cx="10440879" cy="5260240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983432" y="1196752"/>
            <a:ext cx="10225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기사 주제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기획의도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기사 주제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환경과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AI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기획 의도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환경 문제 해결사로 기대되는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기술 언급하며 소개함과 동시에 환경파괴의 우려도 소개한다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양날의 칼인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AI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기술을 소개하고자 기획하였다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/>
          <p:cNvSpPr/>
          <p:nvPr/>
        </p:nvSpPr>
        <p:spPr>
          <a:xfrm>
            <a:off x="875560" y="1113564"/>
            <a:ext cx="10440879" cy="5260240"/>
          </a:xfrm>
          <a:prstGeom prst="rect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4" name="TextBox 4"/>
          <p:cNvSpPr/>
          <p:nvPr/>
        </p:nvSpPr>
        <p:spPr>
          <a:xfrm>
            <a:off x="983432" y="1196752"/>
            <a:ext cx="10225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기사 전개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–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간단한 서론 결론 본론 등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 인터뷰 질문지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/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uFillTx/>
              </a:rPr>
              <a:t>구상하는 기사의 느낌 등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uFillTx/>
              </a:rPr>
              <a:t>)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uFillTx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서론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AI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의 정의와 소개 및 여러 부문에서 떠오르는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AI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기술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본론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환경 부문에서 환경 문제 해결사로 떠오르는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AI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기술과 문제점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결론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앞으로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기술이 직면할 문제 및 나아가야 할 방향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6" name="직사각형 7"/>
          <p:cNvSpPr/>
          <p:nvPr/>
        </p:nvSpPr>
        <p:spPr>
          <a:xfrm>
            <a:off x="875560" y="533002"/>
            <a:ext cx="2876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>
                <a:solidFill>
                  <a:schemeClr val="accent1">
                    <a:lumMod val="50000"/>
                  </a:schemeClr>
                </a:solidFill>
                <a:uFillTx/>
                <a:latin typeface="+mj-lt"/>
              </a:rPr>
              <a:t>Contents (How)</a:t>
            </a:r>
            <a:endParaRPr lang="ko-KR" altLang="en-US" sz="2800" b="1">
              <a:solidFill>
                <a:schemeClr val="accent1">
                  <a:lumMod val="50000"/>
                </a:schemeClr>
              </a:solidFill>
              <a:uFillTx/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128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류 경빈</cp:lastModifiedBy>
  <cp:revision>43</cp:revision>
  <dcterms:created xsi:type="dcterms:W3CDTF">2019-02-18T11:16:23Z</dcterms:created>
  <dcterms:modified xsi:type="dcterms:W3CDTF">2023-06-13T06:27:07Z</dcterms:modified>
</cp:coreProperties>
</file>