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2022-09-15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251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817435" y="3432380"/>
            <a:ext cx="25571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수습 기자 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4138599" y="2265468"/>
            <a:ext cx="39148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-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소프트웨어경진대회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8"/>
          <p:cNvSpPr/>
          <p:nvPr/>
        </p:nvSpPr>
        <p:spPr>
          <a:xfrm>
            <a:off x="5040272" y="2793390"/>
            <a:ext cx="21114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(On Campus)</a:t>
            </a: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소프트웨어경진대회에 대한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소프트웨어경진대회에 대한 홍보 및 출품 작품들에 대한 소개 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소프트웨어경진대회에 대한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소프트웨어경진대회 출품 작품 소개 및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uFillTx/>
              </a:rPr>
              <a:t>수상팀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소프트웨어경진대회의 기대 효과 및 참여 권장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106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39</cp:revision>
  <dcterms:created xsi:type="dcterms:W3CDTF">2019-02-18T11:16:23Z</dcterms:created>
  <dcterms:modified xsi:type="dcterms:W3CDTF">2022-09-15T12:54:47Z</dcterms:modified>
</cp:coreProperties>
</file>