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2022-10-04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251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17435" y="3432380"/>
            <a:ext cx="2557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수습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835104" y="2265468"/>
            <a:ext cx="25218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환경과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</a:t>
            </a:r>
          </a:p>
        </p:txBody>
      </p:sp>
      <p:sp>
        <p:nvSpPr>
          <p:cNvPr id="12" name="TextBox 8"/>
          <p:cNvSpPr/>
          <p:nvPr/>
        </p:nvSpPr>
        <p:spPr>
          <a:xfrm>
            <a:off x="5018632" y="2793390"/>
            <a:ext cx="21547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(Off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환경과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환경 문제 해결사로 기대되는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 언급하며 소개함과 동시에 환경파괴의 우려도 소개한다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양날의 칼인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기술을 소개하고자 기획하였다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 정의와 소개 및 여러 부문에서 떠오르는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환경 부문에서 환경 문제 해결사로 떠오르는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기술과 문제점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앞으로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기술이 직면할 문제 및 나아가야 할 방향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42</cp:revision>
  <dcterms:created xsi:type="dcterms:W3CDTF">2019-02-18T11:16:23Z</dcterms:created>
  <dcterms:modified xsi:type="dcterms:W3CDTF">2022-10-04T09:11:21Z</dcterms:modified>
</cp:coreProperties>
</file>