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E6617-75BD-46F1-80F7-253ED8464579}" v="35" dt="2023-03-01T14:11:3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C6D8075C-320B-4E28-B2DA-D30B1A101D27}"/>
    <pc:docChg chg="modSld">
      <pc:chgData name="류 경빈" userId="5916026c8db7465d" providerId="LiveId" clId="{C6D8075C-320B-4E28-B2DA-D30B1A101D27}" dt="2023-03-01T14:12:47.567" v="0" actId="20577"/>
      <pc:docMkLst>
        <pc:docMk/>
      </pc:docMkLst>
      <pc:sldChg chg="modSp mod">
        <pc:chgData name="류 경빈" userId="5916026c8db7465d" providerId="LiveId" clId="{C6D8075C-320B-4E28-B2DA-D30B1A101D27}" dt="2023-03-01T14:12:47.567" v="0" actId="20577"/>
        <pc:sldMkLst>
          <pc:docMk/>
          <pc:sldMk cId="0" sldId="257"/>
        </pc:sldMkLst>
        <pc:spChg chg="mod">
          <ac:chgData name="류 경빈" userId="5916026c8db7465d" providerId="LiveId" clId="{C6D8075C-320B-4E28-B2DA-D30B1A101D27}" dt="2023-03-01T14:12:47.567" v="0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2023-03-01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254</a:t>
            </a:r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971324" y="3432380"/>
            <a:ext cx="2249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정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892012" y="2265468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강화학습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4451109" y="2793390"/>
            <a:ext cx="32898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</a:rPr>
              <a:t>(Science-Technology)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강화학습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대표적인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 중 하나인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챗봇을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소개함과 동시에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챗봇의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순기능과 악영향을 알아보며 앞으로 나아가야 할 방향에 대해 소개하고자 기획하였다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인공지능 학습의 종류 소개 및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 장점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 원리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성질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계산 소개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강화학습의 대표적 예시 소개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강화학습에 대한 앞으로의 기대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121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44</cp:revision>
  <dcterms:created xsi:type="dcterms:W3CDTF">2019-02-18T11:16:23Z</dcterms:created>
  <dcterms:modified xsi:type="dcterms:W3CDTF">2023-03-01T14:12:48Z</dcterms:modified>
</cp:coreProperties>
</file>