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>
        <a:uFillTx/>
      </a:defRPr>
    </a:defPPr>
    <a:lvl1pPr marL="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62" autoAdjust="0"/>
    <p:restoredTop sz="94660" autoAdjust="0"/>
  </p:normalViewPr>
  <p:slideViewPr>
    <p:cSldViewPr>
      <p:cViewPr varScale="1">
        <p:scale>
          <a:sx n="77" d="100"/>
          <a:sy n="77" d="100"/>
        </p:scale>
        <p:origin x="8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ko-KR" altLang="en-US">
                <a:uFillTx/>
              </a:rPr>
              <a:t>마스터 부제목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10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12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1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6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ko-KR" altLang="en-US">
              <a:uFillTx/>
            </a:endParaRP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datetimeFigureOut">
              <a:rPr lang="ko-KR" altLang="en-US">
                <a:uFillTx/>
              </a:rPr>
              <a:t>2023-05-22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49" r:id="rId1"/>
    <p:sldLayoutId id="2147493650" r:id="rId2"/>
    <p:sldLayoutId id="2147493651" r:id="rId3"/>
    <p:sldLayoutId id="2147493652" r:id="rId4"/>
    <p:sldLayoutId id="2147493653" r:id="rId5"/>
    <p:sldLayoutId id="2147493654" r:id="rId6"/>
    <p:sldLayoutId id="2147493655" r:id="rId7"/>
    <p:sldLayoutId id="2147493656" r:id="rId8"/>
    <p:sldLayoutId id="2147493657" r:id="rId9"/>
    <p:sldLayoutId id="2147493658" r:id="rId10"/>
    <p:sldLayoutId id="2147493659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/>
          <p:nvPr/>
        </p:nvSpPr>
        <p:spPr>
          <a:xfrm>
            <a:off x="4223793" y="764704"/>
            <a:ext cx="350679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Mirror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255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호 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기획서</a:t>
            </a:r>
          </a:p>
        </p:txBody>
      </p:sp>
      <p:sp>
        <p:nvSpPr>
          <p:cNvPr id="4" name="TextBox 4"/>
          <p:cNvSpPr/>
          <p:nvPr/>
        </p:nvSpPr>
        <p:spPr>
          <a:xfrm>
            <a:off x="4871936" y="3432380"/>
            <a:ext cx="244810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latin typeface="+mj-lt"/>
              </a:rPr>
              <a:t>부편집장</a:t>
            </a:r>
            <a:r>
              <a:rPr lang="ko-KR" altLang="en-US" sz="24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류경빈</a:t>
            </a:r>
          </a:p>
        </p:txBody>
      </p:sp>
      <p:sp>
        <p:nvSpPr>
          <p:cNvPr id="6" name="TextBox 8"/>
          <p:cNvSpPr/>
          <p:nvPr/>
        </p:nvSpPr>
        <p:spPr>
          <a:xfrm>
            <a:off x="4988149" y="4709131"/>
            <a:ext cx="221567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아이템 회의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09.15</a:t>
            </a: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중간마감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09.26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최종 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09.30</a:t>
            </a:r>
          </a:p>
        </p:txBody>
      </p:sp>
      <p:sp>
        <p:nvSpPr>
          <p:cNvPr id="8" name="직사각형 6"/>
          <p:cNvSpPr/>
          <p:nvPr/>
        </p:nvSpPr>
        <p:spPr>
          <a:xfrm>
            <a:off x="875551" y="570626"/>
            <a:ext cx="10440879" cy="5714763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10" name="TextBox 8"/>
          <p:cNvSpPr/>
          <p:nvPr/>
        </p:nvSpPr>
        <p:spPr>
          <a:xfrm>
            <a:off x="1663705" y="2265468"/>
            <a:ext cx="88646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주제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– Change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of Exam Evaluation process due to </a:t>
            </a:r>
            <a:r>
              <a:rPr lang="en-US" altLang="ko-KR" sz="24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ChatGPT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Box 8"/>
          <p:cNvSpPr/>
          <p:nvPr/>
        </p:nvSpPr>
        <p:spPr>
          <a:xfrm>
            <a:off x="5040272" y="2793390"/>
            <a:ext cx="21114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(On Campus)</a:t>
            </a:r>
          </a:p>
        </p:txBody>
      </p:sp>
      <p:grpSp>
        <p:nvGrpSpPr>
          <p:cNvPr id="16" name="그룹 13"/>
          <p:cNvGrpSpPr/>
          <p:nvPr/>
        </p:nvGrpSpPr>
        <p:grpSpPr>
          <a:xfrm>
            <a:off x="3359683" y="4345827"/>
            <a:ext cx="5472608" cy="72008"/>
            <a:chOff x="3287688" y="4653136"/>
            <a:chExt cx="5760640" cy="0"/>
          </a:xfrm>
        </p:grpSpPr>
        <p:cxnSp>
          <p:nvCxnSpPr>
            <p:cNvPr id="14" name="직선 연결선 10"/>
            <p:cNvCxnSpPr/>
            <p:nvPr/>
          </p:nvCxnSpPr>
          <p:spPr>
            <a:xfrm>
              <a:off x="3287688" y="4653136"/>
              <a:ext cx="5760640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1"/>
            <p:cNvCxnSpPr>
              <a:cxnSpLocks/>
            </p:cNvCxnSpPr>
            <p:nvPr/>
          </p:nvCxnSpPr>
          <p:spPr>
            <a:xfrm flipH="1">
              <a:off x="3287688" y="4653136"/>
              <a:ext cx="2799928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/>
          <p:cNvSpPr/>
          <p:nvPr/>
        </p:nvSpPr>
        <p:spPr>
          <a:xfrm>
            <a:off x="875560" y="542264"/>
            <a:ext cx="4038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기획 의도 </a:t>
            </a:r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(What, Why)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  <p:sp>
        <p:nvSpPr>
          <p:cNvPr id="4" name="직사각형 2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983432" y="1196752"/>
            <a:ext cx="10225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주제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기획의도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기사 주제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ChatGpt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로 인한 성신여대의 성적 평가 방식의 변화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기획 의도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대화창에 간단히 물어보면 대답을 해주는 방식의 대화형 인공지능 서비스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ChatGpt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로 평가 방식에 변화가 생기고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어떤 수업들은 시험 때 적극 활용하라고 권장하기도 하고 반면 이의 사용을 방지하려고 대면 시험을 보는 등 여러 변화가 생기고 있는데 이를 소개해보고자 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4" name="TextBox 4"/>
          <p:cNvSpPr/>
          <p:nvPr/>
        </p:nvSpPr>
        <p:spPr>
          <a:xfrm>
            <a:off x="983432" y="1196752"/>
            <a:ext cx="10225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전개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–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간단한 서론 결론 본론 등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 인터뷰 질문지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구상하는 기사의 느낌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서론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: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uFillTx/>
              </a:rPr>
              <a:t>ChatGpt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가 성적 평가에 변화를 줬다는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issue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uFillTx/>
              </a:rPr>
              <a:t>소개 및 평가 방식의 변화의 이유 소개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본론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성적 평가 방식의 변화 및 이유  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결론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ChatGpt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의 장단점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수업의 평가방식에 따라 학생들 및 수업들은 어떤 자세를 취해야 될지에 대한 개선 방향 모색 필요성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7"/>
          <p:cNvSpPr/>
          <p:nvPr/>
        </p:nvSpPr>
        <p:spPr>
          <a:xfrm>
            <a:off x="875560" y="533002"/>
            <a:ext cx="2876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Contents (How)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173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류 경빈</cp:lastModifiedBy>
  <cp:revision>54</cp:revision>
  <dcterms:created xsi:type="dcterms:W3CDTF">2019-02-18T11:16:23Z</dcterms:created>
  <dcterms:modified xsi:type="dcterms:W3CDTF">2023-05-21T17:11:04Z</dcterms:modified>
</cp:coreProperties>
</file>